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4"/>
  </p:notesMasterIdLst>
  <p:sldIdLst>
    <p:sldId id="256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6" r:id="rId1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6082"/>
    <a:srgbClr val="8AAF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45AF67-3B5C-4745-AC7B-4B6E95C8FF11}" v="4" dt="2024-04-17T10:43:39.99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4660"/>
  </p:normalViewPr>
  <p:slideViewPr>
    <p:cSldViewPr snapToGrid="0">
      <p:cViewPr>
        <p:scale>
          <a:sx n="75" d="100"/>
          <a:sy n="75" d="100"/>
        </p:scale>
        <p:origin x="1818" y="10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eke Davids" userId="bde26004-07d5-44e3-b94d-489f6330019e" providerId="ADAL" clId="{B745AF67-3B5C-4745-AC7B-4B6E95C8FF11}"/>
    <pc:docChg chg="custSel modSld">
      <pc:chgData name="Rieke Davids" userId="bde26004-07d5-44e3-b94d-489f6330019e" providerId="ADAL" clId="{B745AF67-3B5C-4745-AC7B-4B6E95C8FF11}" dt="2024-04-17T10:44:07.139" v="18" actId="20577"/>
      <pc:docMkLst>
        <pc:docMk/>
      </pc:docMkLst>
      <pc:sldChg chg="addSp delSp modSp mod">
        <pc:chgData name="Rieke Davids" userId="bde26004-07d5-44e3-b94d-489f6330019e" providerId="ADAL" clId="{B745AF67-3B5C-4745-AC7B-4B6E95C8FF11}" dt="2024-04-17T10:43:14.037" v="3" actId="1076"/>
        <pc:sldMkLst>
          <pc:docMk/>
          <pc:sldMk cId="4171639928" sldId="256"/>
        </pc:sldMkLst>
        <pc:spChg chg="add mod">
          <ac:chgData name="Rieke Davids" userId="bde26004-07d5-44e3-b94d-489f6330019e" providerId="ADAL" clId="{B745AF67-3B5C-4745-AC7B-4B6E95C8FF11}" dt="2024-04-17T10:43:07.027" v="0"/>
          <ac:spMkLst>
            <pc:docMk/>
            <pc:sldMk cId="4171639928" sldId="256"/>
            <ac:spMk id="6" creationId="{42924199-70A7-0E7C-5060-7A10C8A0E07B}"/>
          </ac:spMkLst>
        </pc:spChg>
        <pc:grpChg chg="add mod">
          <ac:chgData name="Rieke Davids" userId="bde26004-07d5-44e3-b94d-489f6330019e" providerId="ADAL" clId="{B745AF67-3B5C-4745-AC7B-4B6E95C8FF11}" dt="2024-04-17T10:43:14.037" v="3" actId="1076"/>
          <ac:grpSpMkLst>
            <pc:docMk/>
            <pc:sldMk cId="4171639928" sldId="256"/>
            <ac:grpSpMk id="4" creationId="{90735C52-BBAB-51FF-F3FC-AF5E3C6CCE72}"/>
          </ac:grpSpMkLst>
        </pc:grpChg>
        <pc:picChg chg="del">
          <ac:chgData name="Rieke Davids" userId="bde26004-07d5-44e3-b94d-489f6330019e" providerId="ADAL" clId="{B745AF67-3B5C-4745-AC7B-4B6E95C8FF11}" dt="2024-04-17T10:43:08.857" v="1" actId="478"/>
          <ac:picMkLst>
            <pc:docMk/>
            <pc:sldMk cId="4171639928" sldId="256"/>
            <ac:picMk id="5" creationId="{A626A389-2B41-66F4-9598-495E0C19FDC6}"/>
          </ac:picMkLst>
        </pc:picChg>
        <pc:picChg chg="add mod">
          <ac:chgData name="Rieke Davids" userId="bde26004-07d5-44e3-b94d-489f6330019e" providerId="ADAL" clId="{B745AF67-3B5C-4745-AC7B-4B6E95C8FF11}" dt="2024-04-17T10:43:07.027" v="0"/>
          <ac:picMkLst>
            <pc:docMk/>
            <pc:sldMk cId="4171639928" sldId="256"/>
            <ac:picMk id="7" creationId="{A626A389-2B41-66F4-9598-495E0C19FDC6}"/>
          </ac:picMkLst>
        </pc:picChg>
      </pc:sldChg>
      <pc:sldChg chg="addSp delSp modSp mod">
        <pc:chgData name="Rieke Davids" userId="bde26004-07d5-44e3-b94d-489f6330019e" providerId="ADAL" clId="{B745AF67-3B5C-4745-AC7B-4B6E95C8FF11}" dt="2024-04-17T10:43:22.298" v="7" actId="1076"/>
        <pc:sldMkLst>
          <pc:docMk/>
          <pc:sldMk cId="1836658955" sldId="258"/>
        </pc:sldMkLst>
        <pc:spChg chg="add mod">
          <ac:chgData name="Rieke Davids" userId="bde26004-07d5-44e3-b94d-489f6330019e" providerId="ADAL" clId="{B745AF67-3B5C-4745-AC7B-4B6E95C8FF11}" dt="2024-04-17T10:43:17.378" v="4"/>
          <ac:spMkLst>
            <pc:docMk/>
            <pc:sldMk cId="1836658955" sldId="258"/>
            <ac:spMk id="6" creationId="{42924199-70A7-0E7C-5060-7A10C8A0E07B}"/>
          </ac:spMkLst>
        </pc:spChg>
        <pc:grpChg chg="add mod">
          <ac:chgData name="Rieke Davids" userId="bde26004-07d5-44e3-b94d-489f6330019e" providerId="ADAL" clId="{B745AF67-3B5C-4745-AC7B-4B6E95C8FF11}" dt="2024-04-17T10:43:22.298" v="7" actId="1076"/>
          <ac:grpSpMkLst>
            <pc:docMk/>
            <pc:sldMk cId="1836658955" sldId="258"/>
            <ac:grpSpMk id="4" creationId="{90735C52-BBAB-51FF-F3FC-AF5E3C6CCE72}"/>
          </ac:grpSpMkLst>
        </pc:grpChg>
        <pc:picChg chg="del mod">
          <ac:chgData name="Rieke Davids" userId="bde26004-07d5-44e3-b94d-489f6330019e" providerId="ADAL" clId="{B745AF67-3B5C-4745-AC7B-4B6E95C8FF11}" dt="2024-04-17T10:43:19.163" v="6" actId="478"/>
          <ac:picMkLst>
            <pc:docMk/>
            <pc:sldMk cId="1836658955" sldId="258"/>
            <ac:picMk id="5" creationId="{A626A389-2B41-66F4-9598-495E0C19FDC6}"/>
          </ac:picMkLst>
        </pc:picChg>
        <pc:picChg chg="add mod">
          <ac:chgData name="Rieke Davids" userId="bde26004-07d5-44e3-b94d-489f6330019e" providerId="ADAL" clId="{B745AF67-3B5C-4745-AC7B-4B6E95C8FF11}" dt="2024-04-17T10:43:17.378" v="4"/>
          <ac:picMkLst>
            <pc:docMk/>
            <pc:sldMk cId="1836658955" sldId="258"/>
            <ac:picMk id="7" creationId="{A626A389-2B41-66F4-9598-495E0C19FDC6}"/>
          </ac:picMkLst>
        </pc:picChg>
      </pc:sldChg>
      <pc:sldChg chg="addSp delSp modSp mod">
        <pc:chgData name="Rieke Davids" userId="bde26004-07d5-44e3-b94d-489f6330019e" providerId="ADAL" clId="{B745AF67-3B5C-4745-AC7B-4B6E95C8FF11}" dt="2024-04-17T10:43:35.575" v="11" actId="14100"/>
        <pc:sldMkLst>
          <pc:docMk/>
          <pc:sldMk cId="766965956" sldId="264"/>
        </pc:sldMkLst>
        <pc:spChg chg="add mod">
          <ac:chgData name="Rieke Davids" userId="bde26004-07d5-44e3-b94d-489f6330019e" providerId="ADAL" clId="{B745AF67-3B5C-4745-AC7B-4B6E95C8FF11}" dt="2024-04-17T10:43:29.443" v="9"/>
          <ac:spMkLst>
            <pc:docMk/>
            <pc:sldMk cId="766965956" sldId="264"/>
            <ac:spMk id="7" creationId="{42924199-70A7-0E7C-5060-7A10C8A0E07B}"/>
          </ac:spMkLst>
        </pc:spChg>
        <pc:grpChg chg="add mod">
          <ac:chgData name="Rieke Davids" userId="bde26004-07d5-44e3-b94d-489f6330019e" providerId="ADAL" clId="{B745AF67-3B5C-4745-AC7B-4B6E95C8FF11}" dt="2024-04-17T10:43:35.575" v="11" actId="14100"/>
          <ac:grpSpMkLst>
            <pc:docMk/>
            <pc:sldMk cId="766965956" sldId="264"/>
            <ac:grpSpMk id="6" creationId="{90735C52-BBAB-51FF-F3FC-AF5E3C6CCE72}"/>
          </ac:grpSpMkLst>
        </pc:grpChg>
        <pc:picChg chg="del">
          <ac:chgData name="Rieke Davids" userId="bde26004-07d5-44e3-b94d-489f6330019e" providerId="ADAL" clId="{B745AF67-3B5C-4745-AC7B-4B6E95C8FF11}" dt="2024-04-17T10:43:29.307" v="8" actId="478"/>
          <ac:picMkLst>
            <pc:docMk/>
            <pc:sldMk cId="766965956" sldId="264"/>
            <ac:picMk id="4" creationId="{38F04C10-E06F-8927-8551-3B743170BF63}"/>
          </ac:picMkLst>
        </pc:picChg>
        <pc:picChg chg="add mod">
          <ac:chgData name="Rieke Davids" userId="bde26004-07d5-44e3-b94d-489f6330019e" providerId="ADAL" clId="{B745AF67-3B5C-4745-AC7B-4B6E95C8FF11}" dt="2024-04-17T10:43:29.443" v="9"/>
          <ac:picMkLst>
            <pc:docMk/>
            <pc:sldMk cId="766965956" sldId="264"/>
            <ac:picMk id="8" creationId="{A626A389-2B41-66F4-9598-495E0C19FDC6}"/>
          </ac:picMkLst>
        </pc:picChg>
      </pc:sldChg>
      <pc:sldChg chg="addSp delSp modSp mod">
        <pc:chgData name="Rieke Davids" userId="bde26004-07d5-44e3-b94d-489f6330019e" providerId="ADAL" clId="{B745AF67-3B5C-4745-AC7B-4B6E95C8FF11}" dt="2024-04-17T10:44:07.139" v="18" actId="20577"/>
        <pc:sldMkLst>
          <pc:docMk/>
          <pc:sldMk cId="1712553738" sldId="266"/>
        </pc:sldMkLst>
        <pc:spChg chg="add mod">
          <ac:chgData name="Rieke Davids" userId="bde26004-07d5-44e3-b94d-489f6330019e" providerId="ADAL" clId="{B745AF67-3B5C-4745-AC7B-4B6E95C8FF11}" dt="2024-04-17T10:43:51.909" v="16" actId="2085"/>
          <ac:spMkLst>
            <pc:docMk/>
            <pc:sldMk cId="1712553738" sldId="266"/>
            <ac:spMk id="4" creationId="{42924199-70A7-0E7C-5060-7A10C8A0E07B}"/>
          </ac:spMkLst>
        </pc:spChg>
        <pc:spChg chg="mod">
          <ac:chgData name="Rieke Davids" userId="bde26004-07d5-44e3-b94d-489f6330019e" providerId="ADAL" clId="{B745AF67-3B5C-4745-AC7B-4B6E95C8FF11}" dt="2024-04-17T10:44:07.139" v="18" actId="20577"/>
          <ac:spMkLst>
            <pc:docMk/>
            <pc:sldMk cId="1712553738" sldId="266"/>
            <ac:spMk id="6" creationId="{8A222266-7236-9CA7-F40A-47AC31BEA3B7}"/>
          </ac:spMkLst>
        </pc:spChg>
        <pc:grpChg chg="add mod">
          <ac:chgData name="Rieke Davids" userId="bde26004-07d5-44e3-b94d-489f6330019e" providerId="ADAL" clId="{B745AF67-3B5C-4745-AC7B-4B6E95C8FF11}" dt="2024-04-17T10:43:49.388" v="15" actId="207"/>
          <ac:grpSpMkLst>
            <pc:docMk/>
            <pc:sldMk cId="1712553738" sldId="266"/>
            <ac:grpSpMk id="2" creationId="{90735C52-BBAB-51FF-F3FC-AF5E3C6CCE72}"/>
          </ac:grpSpMkLst>
        </pc:grpChg>
        <pc:picChg chg="add mod">
          <ac:chgData name="Rieke Davids" userId="bde26004-07d5-44e3-b94d-489f6330019e" providerId="ADAL" clId="{B745AF67-3B5C-4745-AC7B-4B6E95C8FF11}" dt="2024-04-17T10:43:51.909" v="16" actId="2085"/>
          <ac:picMkLst>
            <pc:docMk/>
            <pc:sldMk cId="1712553738" sldId="266"/>
            <ac:picMk id="7" creationId="{A626A389-2B41-66F4-9598-495E0C19FDC6}"/>
          </ac:picMkLst>
        </pc:picChg>
        <pc:picChg chg="del">
          <ac:chgData name="Rieke Davids" userId="bde26004-07d5-44e3-b94d-489f6330019e" providerId="ADAL" clId="{B745AF67-3B5C-4745-AC7B-4B6E95C8FF11}" dt="2024-04-17T10:43:39.563" v="12" actId="478"/>
          <ac:picMkLst>
            <pc:docMk/>
            <pc:sldMk cId="1712553738" sldId="266"/>
            <ac:picMk id="10" creationId="{08586EEA-8CA6-38F7-F328-9A96942F5269}"/>
          </ac:picMkLst>
        </pc:picChg>
      </pc:sldChg>
    </pc:docChg>
  </pc:docChgLst>
  <pc:docChgLst>
    <pc:chgData name="Rieke Davids" userId="bde26004-07d5-44e3-b94d-489f6330019e" providerId="ADAL" clId="{8B25B582-4D7B-4E01-9C2C-2AF67496058B}"/>
    <pc:docChg chg="undo custSel modSld">
      <pc:chgData name="Rieke Davids" userId="bde26004-07d5-44e3-b94d-489f6330019e" providerId="ADAL" clId="{8B25B582-4D7B-4E01-9C2C-2AF67496058B}" dt="2024-04-11T20:11:23.302" v="806" actId="20577"/>
      <pc:docMkLst>
        <pc:docMk/>
      </pc:docMkLst>
      <pc:sldChg chg="modSp mod">
        <pc:chgData name="Rieke Davids" userId="bde26004-07d5-44e3-b94d-489f6330019e" providerId="ADAL" clId="{8B25B582-4D7B-4E01-9C2C-2AF67496058B}" dt="2024-04-11T20:06:40.704" v="158" actId="20577"/>
        <pc:sldMkLst>
          <pc:docMk/>
          <pc:sldMk cId="4171639928" sldId="256"/>
        </pc:sldMkLst>
        <pc:spChg chg="mod">
          <ac:chgData name="Rieke Davids" userId="bde26004-07d5-44e3-b94d-489f6330019e" providerId="ADAL" clId="{8B25B582-4D7B-4E01-9C2C-2AF67496058B}" dt="2024-04-11T20:06:40.704" v="158" actId="20577"/>
          <ac:spMkLst>
            <pc:docMk/>
            <pc:sldMk cId="4171639928" sldId="256"/>
            <ac:spMk id="2" creationId="{BA4C56FD-F590-E58A-4D85-67F1952A7EB3}"/>
          </ac:spMkLst>
        </pc:spChg>
        <pc:spChg chg="mod">
          <ac:chgData name="Rieke Davids" userId="bde26004-07d5-44e3-b94d-489f6330019e" providerId="ADAL" clId="{8B25B582-4D7B-4E01-9C2C-2AF67496058B}" dt="2024-04-11T20:06:21.133" v="119" actId="20577"/>
          <ac:spMkLst>
            <pc:docMk/>
            <pc:sldMk cId="4171639928" sldId="256"/>
            <ac:spMk id="3" creationId="{705E776F-6D0D-9718-7A46-7AD69643C5CB}"/>
          </ac:spMkLst>
        </pc:spChg>
      </pc:sldChg>
      <pc:sldChg chg="modSp mod">
        <pc:chgData name="Rieke Davids" userId="bde26004-07d5-44e3-b94d-489f6330019e" providerId="ADAL" clId="{8B25B582-4D7B-4E01-9C2C-2AF67496058B}" dt="2024-04-11T20:07:44.857" v="333" actId="20577"/>
        <pc:sldMkLst>
          <pc:docMk/>
          <pc:sldMk cId="1836658955" sldId="258"/>
        </pc:sldMkLst>
        <pc:spChg chg="mod">
          <ac:chgData name="Rieke Davids" userId="bde26004-07d5-44e3-b94d-489f6330019e" providerId="ADAL" clId="{8B25B582-4D7B-4E01-9C2C-2AF67496058B}" dt="2024-04-11T20:06:34.388" v="147" actId="20577"/>
          <ac:spMkLst>
            <pc:docMk/>
            <pc:sldMk cId="1836658955" sldId="258"/>
            <ac:spMk id="2" creationId="{BA4C56FD-F590-E58A-4D85-67F1952A7EB3}"/>
          </ac:spMkLst>
        </pc:spChg>
        <pc:spChg chg="mod">
          <ac:chgData name="Rieke Davids" userId="bde26004-07d5-44e3-b94d-489f6330019e" providerId="ADAL" clId="{8B25B582-4D7B-4E01-9C2C-2AF67496058B}" dt="2024-04-11T20:07:44.857" v="333" actId="20577"/>
          <ac:spMkLst>
            <pc:docMk/>
            <pc:sldMk cId="1836658955" sldId="258"/>
            <ac:spMk id="3" creationId="{705E776F-6D0D-9718-7A46-7AD69643C5CB}"/>
          </ac:spMkLst>
        </pc:spChg>
      </pc:sldChg>
      <pc:sldChg chg="modSp mod">
        <pc:chgData name="Rieke Davids" userId="bde26004-07d5-44e3-b94d-489f6330019e" providerId="ADAL" clId="{8B25B582-4D7B-4E01-9C2C-2AF67496058B}" dt="2024-04-11T20:08:22.151" v="401" actId="20577"/>
        <pc:sldMkLst>
          <pc:docMk/>
          <pc:sldMk cId="3726645761" sldId="259"/>
        </pc:sldMkLst>
        <pc:spChg chg="mod">
          <ac:chgData name="Rieke Davids" userId="bde26004-07d5-44e3-b94d-489f6330019e" providerId="ADAL" clId="{8B25B582-4D7B-4E01-9C2C-2AF67496058B}" dt="2024-04-11T20:07:50.917" v="343" actId="20577"/>
          <ac:spMkLst>
            <pc:docMk/>
            <pc:sldMk cId="3726645761" sldId="259"/>
            <ac:spMk id="2" creationId="{FE13804C-D4BE-1E5E-2274-74D63D417AFA}"/>
          </ac:spMkLst>
        </pc:spChg>
        <pc:spChg chg="mod">
          <ac:chgData name="Rieke Davids" userId="bde26004-07d5-44e3-b94d-489f6330019e" providerId="ADAL" clId="{8B25B582-4D7B-4E01-9C2C-2AF67496058B}" dt="2024-04-11T20:08:22.151" v="401" actId="20577"/>
          <ac:spMkLst>
            <pc:docMk/>
            <pc:sldMk cId="3726645761" sldId="259"/>
            <ac:spMk id="3" creationId="{034ADEE9-9793-2EC5-AE57-59D782962828}"/>
          </ac:spMkLst>
        </pc:spChg>
      </pc:sldChg>
      <pc:sldChg chg="modSp mod">
        <pc:chgData name="Rieke Davids" userId="bde26004-07d5-44e3-b94d-489f6330019e" providerId="ADAL" clId="{8B25B582-4D7B-4E01-9C2C-2AF67496058B}" dt="2024-04-11T20:08:45.852" v="416" actId="20577"/>
        <pc:sldMkLst>
          <pc:docMk/>
          <pc:sldMk cId="2765438954" sldId="260"/>
        </pc:sldMkLst>
        <pc:spChg chg="mod">
          <ac:chgData name="Rieke Davids" userId="bde26004-07d5-44e3-b94d-489f6330019e" providerId="ADAL" clId="{8B25B582-4D7B-4E01-9C2C-2AF67496058B}" dt="2024-04-11T20:08:42.372" v="408" actId="20577"/>
          <ac:spMkLst>
            <pc:docMk/>
            <pc:sldMk cId="2765438954" sldId="260"/>
            <ac:spMk id="4" creationId="{1029D463-6D5F-1FD4-859D-54A3CF52897B}"/>
          </ac:spMkLst>
        </pc:spChg>
        <pc:spChg chg="mod">
          <ac:chgData name="Rieke Davids" userId="bde26004-07d5-44e3-b94d-489f6330019e" providerId="ADAL" clId="{8B25B582-4D7B-4E01-9C2C-2AF67496058B}" dt="2024-04-11T20:08:45.852" v="416" actId="20577"/>
          <ac:spMkLst>
            <pc:docMk/>
            <pc:sldMk cId="2765438954" sldId="260"/>
            <ac:spMk id="5" creationId="{7972754B-F95E-8022-996A-67933D917010}"/>
          </ac:spMkLst>
        </pc:spChg>
      </pc:sldChg>
      <pc:sldChg chg="modSp mod">
        <pc:chgData name="Rieke Davids" userId="bde26004-07d5-44e3-b94d-489f6330019e" providerId="ADAL" clId="{8B25B582-4D7B-4E01-9C2C-2AF67496058B}" dt="2024-04-11T20:09:01.329" v="435" actId="20577"/>
        <pc:sldMkLst>
          <pc:docMk/>
          <pc:sldMk cId="2163926897" sldId="261"/>
        </pc:sldMkLst>
        <pc:spChg chg="mod">
          <ac:chgData name="Rieke Davids" userId="bde26004-07d5-44e3-b94d-489f6330019e" providerId="ADAL" clId="{8B25B582-4D7B-4E01-9C2C-2AF67496058B}" dt="2024-04-11T20:08:56.746" v="427" actId="20577"/>
          <ac:spMkLst>
            <pc:docMk/>
            <pc:sldMk cId="2163926897" sldId="261"/>
            <ac:spMk id="4" creationId="{1029D463-6D5F-1FD4-859D-54A3CF52897B}"/>
          </ac:spMkLst>
        </pc:spChg>
        <pc:spChg chg="mod">
          <ac:chgData name="Rieke Davids" userId="bde26004-07d5-44e3-b94d-489f6330019e" providerId="ADAL" clId="{8B25B582-4D7B-4E01-9C2C-2AF67496058B}" dt="2024-04-11T20:09:01.329" v="435" actId="20577"/>
          <ac:spMkLst>
            <pc:docMk/>
            <pc:sldMk cId="2163926897" sldId="261"/>
            <ac:spMk id="5" creationId="{7972754B-F95E-8022-996A-67933D917010}"/>
          </ac:spMkLst>
        </pc:spChg>
      </pc:sldChg>
      <pc:sldChg chg="modSp mod">
        <pc:chgData name="Rieke Davids" userId="bde26004-07d5-44e3-b94d-489f6330019e" providerId="ADAL" clId="{8B25B582-4D7B-4E01-9C2C-2AF67496058B}" dt="2024-04-11T20:09:29.044" v="498" actId="20577"/>
        <pc:sldMkLst>
          <pc:docMk/>
          <pc:sldMk cId="2207034862" sldId="262"/>
        </pc:sldMkLst>
        <pc:spChg chg="mod">
          <ac:chgData name="Rieke Davids" userId="bde26004-07d5-44e3-b94d-489f6330019e" providerId="ADAL" clId="{8B25B582-4D7B-4E01-9C2C-2AF67496058B}" dt="2024-04-11T20:09:10.100" v="457" actId="20577"/>
          <ac:spMkLst>
            <pc:docMk/>
            <pc:sldMk cId="2207034862" sldId="262"/>
            <ac:spMk id="4" creationId="{E2FA44C6-BCBF-87DC-7963-0D95DB1F1737}"/>
          </ac:spMkLst>
        </pc:spChg>
        <pc:graphicFrameChg chg="mod">
          <ac:chgData name="Rieke Davids" userId="bde26004-07d5-44e3-b94d-489f6330019e" providerId="ADAL" clId="{8B25B582-4D7B-4E01-9C2C-2AF67496058B}" dt="2024-04-11T20:09:29.044" v="498" actId="20577"/>
          <ac:graphicFrameMkLst>
            <pc:docMk/>
            <pc:sldMk cId="2207034862" sldId="262"/>
            <ac:graphicFrameMk id="6" creationId="{E1E8FDEF-6A7E-1F65-85B3-80E509547C0A}"/>
          </ac:graphicFrameMkLst>
        </pc:graphicFrameChg>
      </pc:sldChg>
      <pc:sldChg chg="modSp mod">
        <pc:chgData name="Rieke Davids" userId="bde26004-07d5-44e3-b94d-489f6330019e" providerId="ADAL" clId="{8B25B582-4D7B-4E01-9C2C-2AF67496058B}" dt="2024-04-11T20:09:55.269" v="576" actId="20577"/>
        <pc:sldMkLst>
          <pc:docMk/>
          <pc:sldMk cId="3449028500" sldId="263"/>
        </pc:sldMkLst>
        <pc:spChg chg="mod">
          <ac:chgData name="Rieke Davids" userId="bde26004-07d5-44e3-b94d-489f6330019e" providerId="ADAL" clId="{8B25B582-4D7B-4E01-9C2C-2AF67496058B}" dt="2024-04-11T20:09:37.276" v="525" actId="20577"/>
          <ac:spMkLst>
            <pc:docMk/>
            <pc:sldMk cId="3449028500" sldId="263"/>
            <ac:spMk id="2" creationId="{196A0822-CF0D-9DAC-D802-260BDB58F101}"/>
          </ac:spMkLst>
        </pc:spChg>
        <pc:spChg chg="mod">
          <ac:chgData name="Rieke Davids" userId="bde26004-07d5-44e3-b94d-489f6330019e" providerId="ADAL" clId="{8B25B582-4D7B-4E01-9C2C-2AF67496058B}" dt="2024-04-11T20:09:55.269" v="576" actId="20577"/>
          <ac:spMkLst>
            <pc:docMk/>
            <pc:sldMk cId="3449028500" sldId="263"/>
            <ac:spMk id="3" creationId="{60A775B8-8216-7586-7B23-C7A437D5F163}"/>
          </ac:spMkLst>
        </pc:spChg>
      </pc:sldChg>
      <pc:sldChg chg="modSp mod">
        <pc:chgData name="Rieke Davids" userId="bde26004-07d5-44e3-b94d-489f6330019e" providerId="ADAL" clId="{8B25B582-4D7B-4E01-9C2C-2AF67496058B}" dt="2024-04-11T20:10:27.248" v="647" actId="20577"/>
        <pc:sldMkLst>
          <pc:docMk/>
          <pc:sldMk cId="766965956" sldId="264"/>
        </pc:sldMkLst>
        <pc:spChg chg="mod">
          <ac:chgData name="Rieke Davids" userId="bde26004-07d5-44e3-b94d-489f6330019e" providerId="ADAL" clId="{8B25B582-4D7B-4E01-9C2C-2AF67496058B}" dt="2024-04-11T20:10:05.458" v="597" actId="20577"/>
          <ac:spMkLst>
            <pc:docMk/>
            <pc:sldMk cId="766965956" sldId="264"/>
            <ac:spMk id="2" creationId="{196A0822-CF0D-9DAC-D802-260BDB58F101}"/>
          </ac:spMkLst>
        </pc:spChg>
        <pc:spChg chg="mod">
          <ac:chgData name="Rieke Davids" userId="bde26004-07d5-44e3-b94d-489f6330019e" providerId="ADAL" clId="{8B25B582-4D7B-4E01-9C2C-2AF67496058B}" dt="2024-04-11T20:10:27.248" v="647" actId="20577"/>
          <ac:spMkLst>
            <pc:docMk/>
            <pc:sldMk cId="766965956" sldId="264"/>
            <ac:spMk id="3" creationId="{60A775B8-8216-7586-7B23-C7A437D5F163}"/>
          </ac:spMkLst>
        </pc:spChg>
      </pc:sldChg>
      <pc:sldChg chg="modSp mod">
        <pc:chgData name="Rieke Davids" userId="bde26004-07d5-44e3-b94d-489f6330019e" providerId="ADAL" clId="{8B25B582-4D7B-4E01-9C2C-2AF67496058B}" dt="2024-04-11T20:11:23.302" v="806" actId="20577"/>
        <pc:sldMkLst>
          <pc:docMk/>
          <pc:sldMk cId="1712553738" sldId="266"/>
        </pc:sldMkLst>
        <pc:spChg chg="mod">
          <ac:chgData name="Rieke Davids" userId="bde26004-07d5-44e3-b94d-489f6330019e" providerId="ADAL" clId="{8B25B582-4D7B-4E01-9C2C-2AF67496058B}" dt="2024-04-11T20:10:45.227" v="694" actId="20577"/>
          <ac:spMkLst>
            <pc:docMk/>
            <pc:sldMk cId="1712553738" sldId="266"/>
            <ac:spMk id="3" creationId="{256B692B-FAA5-C8A8-53B4-E92D37B7F07E}"/>
          </ac:spMkLst>
        </pc:spChg>
        <pc:spChg chg="mod">
          <ac:chgData name="Rieke Davids" userId="bde26004-07d5-44e3-b94d-489f6330019e" providerId="ADAL" clId="{8B25B582-4D7B-4E01-9C2C-2AF67496058B}" dt="2024-04-11T20:11:08.591" v="752" actId="20577"/>
          <ac:spMkLst>
            <pc:docMk/>
            <pc:sldMk cId="1712553738" sldId="266"/>
            <ac:spMk id="5" creationId="{5FE511A0-98DA-8E3B-F587-6E9E065E2292}"/>
          </ac:spMkLst>
        </pc:spChg>
        <pc:spChg chg="mod">
          <ac:chgData name="Rieke Davids" userId="bde26004-07d5-44e3-b94d-489f6330019e" providerId="ADAL" clId="{8B25B582-4D7B-4E01-9C2C-2AF67496058B}" dt="2024-04-11T20:11:23.302" v="806" actId="20577"/>
          <ac:spMkLst>
            <pc:docMk/>
            <pc:sldMk cId="1712553738" sldId="266"/>
            <ac:spMk id="6" creationId="{8A222266-7236-9CA7-F40A-47AC31BEA3B7}"/>
          </ac:spMkLst>
        </pc:spChg>
      </pc:sldChg>
    </pc:docChg>
  </pc:docChgLst>
  <pc:docChgLst>
    <pc:chgData name="Rieke Davids" userId="bde26004-07d5-44e3-b94d-489f6330019e" providerId="ADAL" clId="{7C5631F5-2E85-4354-AAD5-72A7A2658113}"/>
    <pc:docChg chg="undo custSel addSld delSld modSld">
      <pc:chgData name="Rieke Davids" userId="bde26004-07d5-44e3-b94d-489f6330019e" providerId="ADAL" clId="{7C5631F5-2E85-4354-AAD5-72A7A2658113}" dt="2024-04-10T14:38:39.936" v="732" actId="2711"/>
      <pc:docMkLst>
        <pc:docMk/>
      </pc:docMkLst>
      <pc:sldChg chg="modSp mod">
        <pc:chgData name="Rieke Davids" userId="bde26004-07d5-44e3-b94d-489f6330019e" providerId="ADAL" clId="{7C5631F5-2E85-4354-AAD5-72A7A2658113}" dt="2024-04-10T14:35:32.677" v="651" actId="2711"/>
        <pc:sldMkLst>
          <pc:docMk/>
          <pc:sldMk cId="4171639928" sldId="256"/>
        </pc:sldMkLst>
        <pc:spChg chg="mod">
          <ac:chgData name="Rieke Davids" userId="bde26004-07d5-44e3-b94d-489f6330019e" providerId="ADAL" clId="{7C5631F5-2E85-4354-AAD5-72A7A2658113}" dt="2024-04-10T14:35:26.854" v="650" actId="2711"/>
          <ac:spMkLst>
            <pc:docMk/>
            <pc:sldMk cId="4171639928" sldId="256"/>
            <ac:spMk id="2" creationId="{BA4C56FD-F590-E58A-4D85-67F1952A7EB3}"/>
          </ac:spMkLst>
        </pc:spChg>
        <pc:spChg chg="mod">
          <ac:chgData name="Rieke Davids" userId="bde26004-07d5-44e3-b94d-489f6330019e" providerId="ADAL" clId="{7C5631F5-2E85-4354-AAD5-72A7A2658113}" dt="2024-04-10T14:35:32.677" v="651" actId="2711"/>
          <ac:spMkLst>
            <pc:docMk/>
            <pc:sldMk cId="4171639928" sldId="256"/>
            <ac:spMk id="3" creationId="{705E776F-6D0D-9718-7A46-7AD69643C5CB}"/>
          </ac:spMkLst>
        </pc:spChg>
      </pc:sldChg>
      <pc:sldChg chg="addSp delSp modSp mod">
        <pc:chgData name="Rieke Davids" userId="bde26004-07d5-44e3-b94d-489f6330019e" providerId="ADAL" clId="{7C5631F5-2E85-4354-AAD5-72A7A2658113}" dt="2024-04-10T14:35:46.476" v="653" actId="2711"/>
        <pc:sldMkLst>
          <pc:docMk/>
          <pc:sldMk cId="1836658955" sldId="258"/>
        </pc:sldMkLst>
        <pc:spChg chg="mod">
          <ac:chgData name="Rieke Davids" userId="bde26004-07d5-44e3-b94d-489f6330019e" providerId="ADAL" clId="{7C5631F5-2E85-4354-AAD5-72A7A2658113}" dt="2024-04-10T14:35:39.905" v="652" actId="2711"/>
          <ac:spMkLst>
            <pc:docMk/>
            <pc:sldMk cId="1836658955" sldId="258"/>
            <ac:spMk id="2" creationId="{BA4C56FD-F590-E58A-4D85-67F1952A7EB3}"/>
          </ac:spMkLst>
        </pc:spChg>
        <pc:spChg chg="mod">
          <ac:chgData name="Rieke Davids" userId="bde26004-07d5-44e3-b94d-489f6330019e" providerId="ADAL" clId="{7C5631F5-2E85-4354-AAD5-72A7A2658113}" dt="2024-04-10T14:35:46.476" v="653" actId="2711"/>
          <ac:spMkLst>
            <pc:docMk/>
            <pc:sldMk cId="1836658955" sldId="258"/>
            <ac:spMk id="3" creationId="{705E776F-6D0D-9718-7A46-7AD69643C5CB}"/>
          </ac:spMkLst>
        </pc:spChg>
        <pc:spChg chg="add del">
          <ac:chgData name="Rieke Davids" userId="bde26004-07d5-44e3-b94d-489f6330019e" providerId="ADAL" clId="{7C5631F5-2E85-4354-AAD5-72A7A2658113}" dt="2024-04-10T13:55:09.861" v="575" actId="478"/>
          <ac:spMkLst>
            <pc:docMk/>
            <pc:sldMk cId="1836658955" sldId="258"/>
            <ac:spMk id="4" creationId="{7A56501B-62D1-8D90-1504-B4F00D566421}"/>
          </ac:spMkLst>
        </pc:spChg>
      </pc:sldChg>
      <pc:sldChg chg="addSp modSp mod">
        <pc:chgData name="Rieke Davids" userId="bde26004-07d5-44e3-b94d-489f6330019e" providerId="ADAL" clId="{7C5631F5-2E85-4354-AAD5-72A7A2658113}" dt="2024-04-10T14:36:45.336" v="716" actId="2711"/>
        <pc:sldMkLst>
          <pc:docMk/>
          <pc:sldMk cId="3726645761" sldId="259"/>
        </pc:sldMkLst>
        <pc:spChg chg="mod">
          <ac:chgData name="Rieke Davids" userId="bde26004-07d5-44e3-b94d-489f6330019e" providerId="ADAL" clId="{7C5631F5-2E85-4354-AAD5-72A7A2658113}" dt="2024-04-10T14:35:52.345" v="654" actId="2711"/>
          <ac:spMkLst>
            <pc:docMk/>
            <pc:sldMk cId="3726645761" sldId="259"/>
            <ac:spMk id="2" creationId="{FE13804C-D4BE-1E5E-2274-74D63D417AFA}"/>
          </ac:spMkLst>
        </pc:spChg>
        <pc:spChg chg="add mod">
          <ac:chgData name="Rieke Davids" userId="bde26004-07d5-44e3-b94d-489f6330019e" providerId="ADAL" clId="{7C5631F5-2E85-4354-AAD5-72A7A2658113}" dt="2024-04-10T14:36:45.336" v="716" actId="2711"/>
          <ac:spMkLst>
            <pc:docMk/>
            <pc:sldMk cId="3726645761" sldId="259"/>
            <ac:spMk id="3" creationId="{034ADEE9-9793-2EC5-AE57-59D782962828}"/>
          </ac:spMkLst>
        </pc:spChg>
        <pc:picChg chg="add mod">
          <ac:chgData name="Rieke Davids" userId="bde26004-07d5-44e3-b94d-489f6330019e" providerId="ADAL" clId="{7C5631F5-2E85-4354-AAD5-72A7A2658113}" dt="2024-04-10T14:03:12.852" v="643" actId="1076"/>
          <ac:picMkLst>
            <pc:docMk/>
            <pc:sldMk cId="3726645761" sldId="259"/>
            <ac:picMk id="6" creationId="{EDC516FE-E4B6-30F9-6D4B-980D2C79A90D}"/>
          </ac:picMkLst>
        </pc:picChg>
      </pc:sldChg>
      <pc:sldChg chg="modSp mod">
        <pc:chgData name="Rieke Davids" userId="bde26004-07d5-44e3-b94d-489f6330019e" providerId="ADAL" clId="{7C5631F5-2E85-4354-AAD5-72A7A2658113}" dt="2024-04-10T14:37:04.799" v="718" actId="2711"/>
        <pc:sldMkLst>
          <pc:docMk/>
          <pc:sldMk cId="2765438954" sldId="260"/>
        </pc:sldMkLst>
        <pc:spChg chg="mod">
          <ac:chgData name="Rieke Davids" userId="bde26004-07d5-44e3-b94d-489f6330019e" providerId="ADAL" clId="{7C5631F5-2E85-4354-AAD5-72A7A2658113}" dt="2024-04-10T14:36:58.283" v="717" actId="2711"/>
          <ac:spMkLst>
            <pc:docMk/>
            <pc:sldMk cId="2765438954" sldId="260"/>
            <ac:spMk id="4" creationId="{1029D463-6D5F-1FD4-859D-54A3CF52897B}"/>
          </ac:spMkLst>
        </pc:spChg>
        <pc:spChg chg="mod">
          <ac:chgData name="Rieke Davids" userId="bde26004-07d5-44e3-b94d-489f6330019e" providerId="ADAL" clId="{7C5631F5-2E85-4354-AAD5-72A7A2658113}" dt="2024-04-10T14:37:04.799" v="718" actId="2711"/>
          <ac:spMkLst>
            <pc:docMk/>
            <pc:sldMk cId="2765438954" sldId="260"/>
            <ac:spMk id="5" creationId="{7972754B-F95E-8022-996A-67933D917010}"/>
          </ac:spMkLst>
        </pc:spChg>
      </pc:sldChg>
      <pc:sldChg chg="modSp mod">
        <pc:chgData name="Rieke Davids" userId="bde26004-07d5-44e3-b94d-489f6330019e" providerId="ADAL" clId="{7C5631F5-2E85-4354-AAD5-72A7A2658113}" dt="2024-04-10T14:37:17.556" v="720" actId="2711"/>
        <pc:sldMkLst>
          <pc:docMk/>
          <pc:sldMk cId="2163926897" sldId="261"/>
        </pc:sldMkLst>
        <pc:spChg chg="mod">
          <ac:chgData name="Rieke Davids" userId="bde26004-07d5-44e3-b94d-489f6330019e" providerId="ADAL" clId="{7C5631F5-2E85-4354-AAD5-72A7A2658113}" dt="2024-04-10T14:37:10.621" v="719" actId="2711"/>
          <ac:spMkLst>
            <pc:docMk/>
            <pc:sldMk cId="2163926897" sldId="261"/>
            <ac:spMk id="4" creationId="{1029D463-6D5F-1FD4-859D-54A3CF52897B}"/>
          </ac:spMkLst>
        </pc:spChg>
        <pc:spChg chg="mod">
          <ac:chgData name="Rieke Davids" userId="bde26004-07d5-44e3-b94d-489f6330019e" providerId="ADAL" clId="{7C5631F5-2E85-4354-AAD5-72A7A2658113}" dt="2024-04-10T14:37:17.556" v="720" actId="2711"/>
          <ac:spMkLst>
            <pc:docMk/>
            <pc:sldMk cId="2163926897" sldId="261"/>
            <ac:spMk id="5" creationId="{7972754B-F95E-8022-996A-67933D917010}"/>
          </ac:spMkLst>
        </pc:spChg>
      </pc:sldChg>
      <pc:sldChg chg="addSp delSp modSp new mod modClrScheme chgLayout">
        <pc:chgData name="Rieke Davids" userId="bde26004-07d5-44e3-b94d-489f6330019e" providerId="ADAL" clId="{7C5631F5-2E85-4354-AAD5-72A7A2658113}" dt="2024-04-10T14:37:32.885" v="722" actId="2711"/>
        <pc:sldMkLst>
          <pc:docMk/>
          <pc:sldMk cId="2207034862" sldId="262"/>
        </pc:sldMkLst>
        <pc:spChg chg="del mod ord">
          <ac:chgData name="Rieke Davids" userId="bde26004-07d5-44e3-b94d-489f6330019e" providerId="ADAL" clId="{7C5631F5-2E85-4354-AAD5-72A7A2658113}" dt="2024-04-10T13:39:09.918" v="1" actId="700"/>
          <ac:spMkLst>
            <pc:docMk/>
            <pc:sldMk cId="2207034862" sldId="262"/>
            <ac:spMk id="2" creationId="{7043EC17-508C-297E-13C4-E2517A8A2EE5}"/>
          </ac:spMkLst>
        </pc:spChg>
        <pc:spChg chg="del mod ord">
          <ac:chgData name="Rieke Davids" userId="bde26004-07d5-44e3-b94d-489f6330019e" providerId="ADAL" clId="{7C5631F5-2E85-4354-AAD5-72A7A2658113}" dt="2024-04-10T13:39:09.918" v="1" actId="700"/>
          <ac:spMkLst>
            <pc:docMk/>
            <pc:sldMk cId="2207034862" sldId="262"/>
            <ac:spMk id="3" creationId="{B3AB0D33-0165-078B-96F4-8FD747901569}"/>
          </ac:spMkLst>
        </pc:spChg>
        <pc:spChg chg="add mod ord">
          <ac:chgData name="Rieke Davids" userId="bde26004-07d5-44e3-b94d-489f6330019e" providerId="ADAL" clId="{7C5631F5-2E85-4354-AAD5-72A7A2658113}" dt="2024-04-10T14:37:27.173" v="721" actId="2711"/>
          <ac:spMkLst>
            <pc:docMk/>
            <pc:sldMk cId="2207034862" sldId="262"/>
            <ac:spMk id="4" creationId="{E2FA44C6-BCBF-87DC-7963-0D95DB1F1737}"/>
          </ac:spMkLst>
        </pc:spChg>
        <pc:spChg chg="add del mod ord">
          <ac:chgData name="Rieke Davids" userId="bde26004-07d5-44e3-b94d-489f6330019e" providerId="ADAL" clId="{7C5631F5-2E85-4354-AAD5-72A7A2658113}" dt="2024-04-10T13:39:50.121" v="28" actId="1032"/>
          <ac:spMkLst>
            <pc:docMk/>
            <pc:sldMk cId="2207034862" sldId="262"/>
            <ac:spMk id="5" creationId="{5097DFC7-CB74-1176-2BA5-72B18F24CE74}"/>
          </ac:spMkLst>
        </pc:spChg>
        <pc:graphicFrameChg chg="add mod modGraphic">
          <ac:chgData name="Rieke Davids" userId="bde26004-07d5-44e3-b94d-489f6330019e" providerId="ADAL" clId="{7C5631F5-2E85-4354-AAD5-72A7A2658113}" dt="2024-04-10T14:37:32.885" v="722" actId="2711"/>
          <ac:graphicFrameMkLst>
            <pc:docMk/>
            <pc:sldMk cId="2207034862" sldId="262"/>
            <ac:graphicFrameMk id="6" creationId="{E1E8FDEF-6A7E-1F65-85B3-80E509547C0A}"/>
          </ac:graphicFrameMkLst>
        </pc:graphicFrameChg>
        <pc:picChg chg="add mod">
          <ac:chgData name="Rieke Davids" userId="bde26004-07d5-44e3-b94d-489f6330019e" providerId="ADAL" clId="{7C5631F5-2E85-4354-AAD5-72A7A2658113}" dt="2024-04-10T14:03:45.227" v="647" actId="1076"/>
          <ac:picMkLst>
            <pc:docMk/>
            <pc:sldMk cId="2207034862" sldId="262"/>
            <ac:picMk id="7" creationId="{550A611F-A696-C7EE-7D09-0051494554CA}"/>
          </ac:picMkLst>
        </pc:picChg>
      </pc:sldChg>
      <pc:sldChg chg="addSp modSp new mod">
        <pc:chgData name="Rieke Davids" userId="bde26004-07d5-44e3-b94d-489f6330019e" providerId="ADAL" clId="{7C5631F5-2E85-4354-AAD5-72A7A2658113}" dt="2024-04-10T14:38:09.576" v="727" actId="2711"/>
        <pc:sldMkLst>
          <pc:docMk/>
          <pc:sldMk cId="3449028500" sldId="263"/>
        </pc:sldMkLst>
        <pc:spChg chg="mod">
          <ac:chgData name="Rieke Davids" userId="bde26004-07d5-44e3-b94d-489f6330019e" providerId="ADAL" clId="{7C5631F5-2E85-4354-AAD5-72A7A2658113}" dt="2024-04-10T14:38:03.017" v="726" actId="14100"/>
          <ac:spMkLst>
            <pc:docMk/>
            <pc:sldMk cId="3449028500" sldId="263"/>
            <ac:spMk id="2" creationId="{196A0822-CF0D-9DAC-D802-260BDB58F101}"/>
          </ac:spMkLst>
        </pc:spChg>
        <pc:spChg chg="mod">
          <ac:chgData name="Rieke Davids" userId="bde26004-07d5-44e3-b94d-489f6330019e" providerId="ADAL" clId="{7C5631F5-2E85-4354-AAD5-72A7A2658113}" dt="2024-04-10T14:38:09.576" v="727" actId="2711"/>
          <ac:spMkLst>
            <pc:docMk/>
            <pc:sldMk cId="3449028500" sldId="263"/>
            <ac:spMk id="3" creationId="{60A775B8-8216-7586-7B23-C7A437D5F163}"/>
          </ac:spMkLst>
        </pc:spChg>
        <pc:picChg chg="add mod">
          <ac:chgData name="Rieke Davids" userId="bde26004-07d5-44e3-b94d-489f6330019e" providerId="ADAL" clId="{7C5631F5-2E85-4354-AAD5-72A7A2658113}" dt="2024-04-10T13:47:08.091" v="191" actId="1076"/>
          <ac:picMkLst>
            <pc:docMk/>
            <pc:sldMk cId="3449028500" sldId="263"/>
            <ac:picMk id="5" creationId="{3333FB39-FEB5-E3A7-2902-7A8B14B1BCCF}"/>
          </ac:picMkLst>
        </pc:picChg>
        <pc:picChg chg="add mod">
          <ac:chgData name="Rieke Davids" userId="bde26004-07d5-44e3-b94d-489f6330019e" providerId="ADAL" clId="{7C5631F5-2E85-4354-AAD5-72A7A2658113}" dt="2024-04-10T14:03:22.330" v="645"/>
          <ac:picMkLst>
            <pc:docMk/>
            <pc:sldMk cId="3449028500" sldId="263"/>
            <ac:picMk id="6" creationId="{75B71F05-68C3-930A-F26B-B9FE8653ADD4}"/>
          </ac:picMkLst>
        </pc:picChg>
      </pc:sldChg>
      <pc:sldChg chg="addSp delSp modSp add mod">
        <pc:chgData name="Rieke Davids" userId="bde26004-07d5-44e3-b94d-489f6330019e" providerId="ADAL" clId="{7C5631F5-2E85-4354-AAD5-72A7A2658113}" dt="2024-04-10T14:38:19.626" v="729" actId="2711"/>
        <pc:sldMkLst>
          <pc:docMk/>
          <pc:sldMk cId="766965956" sldId="264"/>
        </pc:sldMkLst>
        <pc:spChg chg="mod">
          <ac:chgData name="Rieke Davids" userId="bde26004-07d5-44e3-b94d-489f6330019e" providerId="ADAL" clId="{7C5631F5-2E85-4354-AAD5-72A7A2658113}" dt="2024-04-10T14:38:14.940" v="728" actId="2711"/>
          <ac:spMkLst>
            <pc:docMk/>
            <pc:sldMk cId="766965956" sldId="264"/>
            <ac:spMk id="2" creationId="{196A0822-CF0D-9DAC-D802-260BDB58F101}"/>
          </ac:spMkLst>
        </pc:spChg>
        <pc:spChg chg="mod">
          <ac:chgData name="Rieke Davids" userId="bde26004-07d5-44e3-b94d-489f6330019e" providerId="ADAL" clId="{7C5631F5-2E85-4354-AAD5-72A7A2658113}" dt="2024-04-10T14:38:19.626" v="729" actId="2711"/>
          <ac:spMkLst>
            <pc:docMk/>
            <pc:sldMk cId="766965956" sldId="264"/>
            <ac:spMk id="3" creationId="{60A775B8-8216-7586-7B23-C7A437D5F163}"/>
          </ac:spMkLst>
        </pc:spChg>
        <pc:picChg chg="add mod">
          <ac:chgData name="Rieke Davids" userId="bde26004-07d5-44e3-b94d-489f6330019e" providerId="ADAL" clId="{7C5631F5-2E85-4354-AAD5-72A7A2658113}" dt="2024-04-10T14:03:26.083" v="646"/>
          <ac:picMkLst>
            <pc:docMk/>
            <pc:sldMk cId="766965956" sldId="264"/>
            <ac:picMk id="4" creationId="{38F04C10-E06F-8927-8551-3B743170BF63}"/>
          </ac:picMkLst>
        </pc:picChg>
        <pc:picChg chg="mod">
          <ac:chgData name="Rieke Davids" userId="bde26004-07d5-44e3-b94d-489f6330019e" providerId="ADAL" clId="{7C5631F5-2E85-4354-AAD5-72A7A2658113}" dt="2024-04-10T13:47:27.769" v="195" actId="1076"/>
          <ac:picMkLst>
            <pc:docMk/>
            <pc:sldMk cId="766965956" sldId="264"/>
            <ac:picMk id="5" creationId="{3333FB39-FEB5-E3A7-2902-7A8B14B1BCCF}"/>
          </ac:picMkLst>
        </pc:picChg>
        <pc:picChg chg="add del mod">
          <ac:chgData name="Rieke Davids" userId="bde26004-07d5-44e3-b94d-489f6330019e" providerId="ADAL" clId="{7C5631F5-2E85-4354-AAD5-72A7A2658113}" dt="2024-04-10T14:03:58.703" v="649" actId="478"/>
          <ac:picMkLst>
            <pc:docMk/>
            <pc:sldMk cId="766965956" sldId="264"/>
            <ac:picMk id="6" creationId="{FC0F071C-6FF7-6ACF-5298-E53329CE7FEE}"/>
          </ac:picMkLst>
        </pc:picChg>
      </pc:sldChg>
      <pc:sldChg chg="new del">
        <pc:chgData name="Rieke Davids" userId="bde26004-07d5-44e3-b94d-489f6330019e" providerId="ADAL" clId="{7C5631F5-2E85-4354-AAD5-72A7A2658113}" dt="2024-04-10T13:47:19.738" v="193" actId="2696"/>
        <pc:sldMkLst>
          <pc:docMk/>
          <pc:sldMk cId="1099262325" sldId="264"/>
        </pc:sldMkLst>
      </pc:sldChg>
      <pc:sldChg chg="addSp delSp modSp new del mod setBg modClrScheme chgLayout">
        <pc:chgData name="Rieke Davids" userId="bde26004-07d5-44e3-b94d-489f6330019e" providerId="ADAL" clId="{7C5631F5-2E85-4354-AAD5-72A7A2658113}" dt="2024-04-10T14:01:44.129" v="634" actId="47"/>
        <pc:sldMkLst>
          <pc:docMk/>
          <pc:sldMk cId="2241345515" sldId="265"/>
        </pc:sldMkLst>
        <pc:spChg chg="del mod ord">
          <ac:chgData name="Rieke Davids" userId="bde26004-07d5-44e3-b94d-489f6330019e" providerId="ADAL" clId="{7C5631F5-2E85-4354-AAD5-72A7A2658113}" dt="2024-04-10T13:50:44.055" v="405" actId="700"/>
          <ac:spMkLst>
            <pc:docMk/>
            <pc:sldMk cId="2241345515" sldId="265"/>
            <ac:spMk id="2" creationId="{F1FF6346-DA30-5397-359F-0950A626B916}"/>
          </ac:spMkLst>
        </pc:spChg>
        <pc:spChg chg="del mod ord">
          <ac:chgData name="Rieke Davids" userId="bde26004-07d5-44e3-b94d-489f6330019e" providerId="ADAL" clId="{7C5631F5-2E85-4354-AAD5-72A7A2658113}" dt="2024-04-10T13:50:44.055" v="405" actId="700"/>
          <ac:spMkLst>
            <pc:docMk/>
            <pc:sldMk cId="2241345515" sldId="265"/>
            <ac:spMk id="3" creationId="{AA3F07A2-DE1C-DE65-B5BA-9D9719E4C0A5}"/>
          </ac:spMkLst>
        </pc:spChg>
        <pc:spChg chg="add mod ord">
          <ac:chgData name="Rieke Davids" userId="bde26004-07d5-44e3-b94d-489f6330019e" providerId="ADAL" clId="{7C5631F5-2E85-4354-AAD5-72A7A2658113}" dt="2024-04-10T13:50:59.626" v="446" actId="20577"/>
          <ac:spMkLst>
            <pc:docMk/>
            <pc:sldMk cId="2241345515" sldId="265"/>
            <ac:spMk id="4" creationId="{296CD562-4FC0-5EAD-C3F7-2578353447AA}"/>
          </ac:spMkLst>
        </pc:spChg>
        <pc:spChg chg="add del mod ord">
          <ac:chgData name="Rieke Davids" userId="bde26004-07d5-44e3-b94d-489f6330019e" providerId="ADAL" clId="{7C5631F5-2E85-4354-AAD5-72A7A2658113}" dt="2024-04-10T13:51:10.628" v="452" actId="478"/>
          <ac:spMkLst>
            <pc:docMk/>
            <pc:sldMk cId="2241345515" sldId="265"/>
            <ac:spMk id="5" creationId="{1D6E4D33-D016-F58C-1BEF-9B25F55B75C1}"/>
          </ac:spMkLst>
        </pc:spChg>
        <pc:spChg chg="add del mod ord">
          <ac:chgData name="Rieke Davids" userId="bde26004-07d5-44e3-b94d-489f6330019e" providerId="ADAL" clId="{7C5631F5-2E85-4354-AAD5-72A7A2658113}" dt="2024-04-10T13:51:14.342" v="453" actId="478"/>
          <ac:spMkLst>
            <pc:docMk/>
            <pc:sldMk cId="2241345515" sldId="265"/>
            <ac:spMk id="6" creationId="{6133BECC-F29A-4006-D9F8-E80BFCFCE70A}"/>
          </ac:spMkLst>
        </pc:spChg>
        <pc:spChg chg="add mod">
          <ac:chgData name="Rieke Davids" userId="bde26004-07d5-44e3-b94d-489f6330019e" providerId="ADAL" clId="{7C5631F5-2E85-4354-AAD5-72A7A2658113}" dt="2024-04-10T13:54:12.106" v="561" actId="207"/>
          <ac:spMkLst>
            <pc:docMk/>
            <pc:sldMk cId="2241345515" sldId="265"/>
            <ac:spMk id="7" creationId="{FDECB0D8-E278-95AE-9277-B571A092FDFD}"/>
          </ac:spMkLst>
        </pc:spChg>
        <pc:spChg chg="add mod">
          <ac:chgData name="Rieke Davids" userId="bde26004-07d5-44e3-b94d-489f6330019e" providerId="ADAL" clId="{7C5631F5-2E85-4354-AAD5-72A7A2658113}" dt="2024-04-10T13:53:03.379" v="558" actId="20577"/>
          <ac:spMkLst>
            <pc:docMk/>
            <pc:sldMk cId="2241345515" sldId="265"/>
            <ac:spMk id="8" creationId="{1B039457-2D78-9B15-FCFB-B2F56E6DB347}"/>
          </ac:spMkLst>
        </pc:spChg>
        <pc:picChg chg="add mod">
          <ac:chgData name="Rieke Davids" userId="bde26004-07d5-44e3-b94d-489f6330019e" providerId="ADAL" clId="{7C5631F5-2E85-4354-AAD5-72A7A2658113}" dt="2024-04-10T13:53:30.476" v="560" actId="1076"/>
          <ac:picMkLst>
            <pc:docMk/>
            <pc:sldMk cId="2241345515" sldId="265"/>
            <ac:picMk id="9" creationId="{2C907191-3FAB-1987-3D2B-47D5E3F32899}"/>
          </ac:picMkLst>
        </pc:picChg>
        <pc:picChg chg="add mod">
          <ac:chgData name="Rieke Davids" userId="bde26004-07d5-44e3-b94d-489f6330019e" providerId="ADAL" clId="{7C5631F5-2E85-4354-AAD5-72A7A2658113}" dt="2024-04-10T13:56:49.340" v="582"/>
          <ac:picMkLst>
            <pc:docMk/>
            <pc:sldMk cId="2241345515" sldId="265"/>
            <ac:picMk id="10" creationId="{CA608200-526C-7674-8FB0-44747062A6DF}"/>
          </ac:picMkLst>
        </pc:picChg>
        <pc:picChg chg="add del mod modCrop">
          <ac:chgData name="Rieke Davids" userId="bde26004-07d5-44e3-b94d-489f6330019e" providerId="ADAL" clId="{7C5631F5-2E85-4354-AAD5-72A7A2658113}" dt="2024-04-10T14:00:55.729" v="629" actId="478"/>
          <ac:picMkLst>
            <pc:docMk/>
            <pc:sldMk cId="2241345515" sldId="265"/>
            <ac:picMk id="12" creationId="{A2230408-0C50-496E-D371-30DF808411A9}"/>
          </ac:picMkLst>
        </pc:picChg>
      </pc:sldChg>
      <pc:sldChg chg="addSp delSp modSp add mod setBg modClrScheme setClrOvrMap chgLayout">
        <pc:chgData name="Rieke Davids" userId="bde26004-07d5-44e3-b94d-489f6330019e" providerId="ADAL" clId="{7C5631F5-2E85-4354-AAD5-72A7A2658113}" dt="2024-04-10T14:38:39.936" v="732" actId="2711"/>
        <pc:sldMkLst>
          <pc:docMk/>
          <pc:sldMk cId="1712553738" sldId="266"/>
        </pc:sldMkLst>
        <pc:spChg chg="add del mod ord">
          <ac:chgData name="Rieke Davids" userId="bde26004-07d5-44e3-b94d-489f6330019e" providerId="ADAL" clId="{7C5631F5-2E85-4354-AAD5-72A7A2658113}" dt="2024-04-10T14:00:25.204" v="619" actId="478"/>
          <ac:spMkLst>
            <pc:docMk/>
            <pc:sldMk cId="1712553738" sldId="266"/>
            <ac:spMk id="2" creationId="{20D51C0A-DE5E-2344-9E73-B8E63E424205}"/>
          </ac:spMkLst>
        </pc:spChg>
        <pc:spChg chg="add mod">
          <ac:chgData name="Rieke Davids" userId="bde26004-07d5-44e3-b94d-489f6330019e" providerId="ADAL" clId="{7C5631F5-2E85-4354-AAD5-72A7A2658113}" dt="2024-04-10T14:38:31.375" v="731" actId="255"/>
          <ac:spMkLst>
            <pc:docMk/>
            <pc:sldMk cId="1712553738" sldId="266"/>
            <ac:spMk id="3" creationId="{256B692B-FAA5-C8A8-53B4-E92D37B7F07E}"/>
          </ac:spMkLst>
        </pc:spChg>
        <pc:spChg chg="del mod ord">
          <ac:chgData name="Rieke Davids" userId="bde26004-07d5-44e3-b94d-489f6330019e" providerId="ADAL" clId="{7C5631F5-2E85-4354-AAD5-72A7A2658113}" dt="2024-04-10T14:00:20.025" v="618" actId="478"/>
          <ac:spMkLst>
            <pc:docMk/>
            <pc:sldMk cId="1712553738" sldId="266"/>
            <ac:spMk id="4" creationId="{296CD562-4FC0-5EAD-C3F7-2578353447AA}"/>
          </ac:spMkLst>
        </pc:spChg>
        <pc:spChg chg="add mod">
          <ac:chgData name="Rieke Davids" userId="bde26004-07d5-44e3-b94d-489f6330019e" providerId="ADAL" clId="{7C5631F5-2E85-4354-AAD5-72A7A2658113}" dt="2024-04-10T14:38:39.936" v="732" actId="2711"/>
          <ac:spMkLst>
            <pc:docMk/>
            <pc:sldMk cId="1712553738" sldId="266"/>
            <ac:spMk id="5" creationId="{5FE511A0-98DA-8E3B-F587-6E9E065E2292}"/>
          </ac:spMkLst>
        </pc:spChg>
        <pc:spChg chg="add mod">
          <ac:chgData name="Rieke Davids" userId="bde26004-07d5-44e3-b94d-489f6330019e" providerId="ADAL" clId="{7C5631F5-2E85-4354-AAD5-72A7A2658113}" dt="2024-04-10T14:38:39.936" v="732" actId="2711"/>
          <ac:spMkLst>
            <pc:docMk/>
            <pc:sldMk cId="1712553738" sldId="266"/>
            <ac:spMk id="6" creationId="{8A222266-7236-9CA7-F40A-47AC31BEA3B7}"/>
          </ac:spMkLst>
        </pc:spChg>
        <pc:spChg chg="del">
          <ac:chgData name="Rieke Davids" userId="bde26004-07d5-44e3-b94d-489f6330019e" providerId="ADAL" clId="{7C5631F5-2E85-4354-AAD5-72A7A2658113}" dt="2024-04-10T13:57:58.461" v="596" actId="478"/>
          <ac:spMkLst>
            <pc:docMk/>
            <pc:sldMk cId="1712553738" sldId="266"/>
            <ac:spMk id="7" creationId="{FDECB0D8-E278-95AE-9277-B571A092FDFD}"/>
          </ac:spMkLst>
        </pc:spChg>
        <pc:spChg chg="del">
          <ac:chgData name="Rieke Davids" userId="bde26004-07d5-44e3-b94d-489f6330019e" providerId="ADAL" clId="{7C5631F5-2E85-4354-AAD5-72A7A2658113}" dt="2024-04-10T13:58:01.862" v="599" actId="478"/>
          <ac:spMkLst>
            <pc:docMk/>
            <pc:sldMk cId="1712553738" sldId="266"/>
            <ac:spMk id="8" creationId="{1B039457-2D78-9B15-FCFB-B2F56E6DB347}"/>
          </ac:spMkLst>
        </pc:spChg>
        <pc:spChg chg="add del">
          <ac:chgData name="Rieke Davids" userId="bde26004-07d5-44e3-b94d-489f6330019e" providerId="ADAL" clId="{7C5631F5-2E85-4354-AAD5-72A7A2658113}" dt="2024-04-10T13:59:49.181" v="613" actId="26606"/>
          <ac:spMkLst>
            <pc:docMk/>
            <pc:sldMk cId="1712553738" sldId="266"/>
            <ac:spMk id="17" creationId="{8A95209C-5275-4E15-8EA7-7F42980ABF2D}"/>
          </ac:spMkLst>
        </pc:spChg>
        <pc:spChg chg="add del">
          <ac:chgData name="Rieke Davids" userId="bde26004-07d5-44e3-b94d-489f6330019e" providerId="ADAL" clId="{7C5631F5-2E85-4354-AAD5-72A7A2658113}" dt="2024-04-10T13:59:49.181" v="613" actId="26606"/>
          <ac:spMkLst>
            <pc:docMk/>
            <pc:sldMk cId="1712553738" sldId="266"/>
            <ac:spMk id="19" creationId="{4F2ED431-E304-4FF0-9F4E-032783C9D612}"/>
          </ac:spMkLst>
        </pc:spChg>
        <pc:spChg chg="add del">
          <ac:chgData name="Rieke Davids" userId="bde26004-07d5-44e3-b94d-489f6330019e" providerId="ADAL" clId="{7C5631F5-2E85-4354-AAD5-72A7A2658113}" dt="2024-04-10T13:59:49.181" v="613" actId="26606"/>
          <ac:spMkLst>
            <pc:docMk/>
            <pc:sldMk cId="1712553738" sldId="266"/>
            <ac:spMk id="21" creationId="{4E87FCFB-2CCE-460D-B3DD-557C8BD1B94A}"/>
          </ac:spMkLst>
        </pc:spChg>
        <pc:picChg chg="del">
          <ac:chgData name="Rieke Davids" userId="bde26004-07d5-44e3-b94d-489f6330019e" providerId="ADAL" clId="{7C5631F5-2E85-4354-AAD5-72A7A2658113}" dt="2024-04-10T13:58:03.157" v="600" actId="478"/>
          <ac:picMkLst>
            <pc:docMk/>
            <pc:sldMk cId="1712553738" sldId="266"/>
            <ac:picMk id="9" creationId="{2C907191-3FAB-1987-3D2B-47D5E3F32899}"/>
          </ac:picMkLst>
        </pc:picChg>
        <pc:picChg chg="add mod">
          <ac:chgData name="Rieke Davids" userId="bde26004-07d5-44e3-b94d-489f6330019e" providerId="ADAL" clId="{7C5631F5-2E85-4354-AAD5-72A7A2658113}" dt="2024-04-10T14:01:17.710" v="632"/>
          <ac:picMkLst>
            <pc:docMk/>
            <pc:sldMk cId="1712553738" sldId="266"/>
            <ac:picMk id="10" creationId="{08586EEA-8CA6-38F7-F328-9A96942F5269}"/>
          </ac:picMkLst>
        </pc:picChg>
        <pc:picChg chg="mod ord modCrop">
          <ac:chgData name="Rieke Davids" userId="bde26004-07d5-44e3-b94d-489f6330019e" providerId="ADAL" clId="{7C5631F5-2E85-4354-AAD5-72A7A2658113}" dt="2024-04-10T14:00:10.079" v="616" actId="732"/>
          <ac:picMkLst>
            <pc:docMk/>
            <pc:sldMk cId="1712553738" sldId="266"/>
            <ac:picMk id="12" creationId="{A2230408-0C50-496E-D371-30DF808411A9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AAC9745-A023-4A9F-9A14-D3359A6F23D4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F8A5A77E-5E38-4A0A-905E-12E68D88F753}">
      <dgm:prSet phldrT="[Text]"/>
      <dgm:spPr>
        <a:solidFill>
          <a:srgbClr val="156082"/>
        </a:solidFill>
      </dgm:spPr>
      <dgm:t>
        <a:bodyPr/>
        <a:lstStyle/>
        <a:p>
          <a:r>
            <a:rPr lang="de-DE" dirty="0" err="1">
              <a:latin typeface="Arial" panose="020B0604020202020204" pitchFamily="34" charset="0"/>
              <a:cs typeface="Arial" panose="020B0604020202020204" pitchFamily="34" charset="0"/>
            </a:rPr>
            <a:t>SmartArts</a:t>
          </a:r>
          <a:endParaRPr lang="de-DE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D72DEBF-8B90-4D61-800C-65A622666C36}" type="parTrans" cxnId="{6DE2F58F-5141-4D32-A915-A618A9D6DAE0}">
      <dgm:prSet/>
      <dgm:spPr/>
      <dgm:t>
        <a:bodyPr/>
        <a:lstStyle/>
        <a:p>
          <a:endParaRPr lang="de-DE"/>
        </a:p>
      </dgm:t>
    </dgm:pt>
    <dgm:pt modelId="{091C2C25-3CBA-4940-B7FB-AB592226BB49}" type="sibTrans" cxnId="{6DE2F58F-5141-4D32-A915-A618A9D6DAE0}">
      <dgm:prSet/>
      <dgm:spPr/>
      <dgm:t>
        <a:bodyPr/>
        <a:lstStyle/>
        <a:p>
          <a:endParaRPr lang="de-DE"/>
        </a:p>
      </dgm:t>
    </dgm:pt>
    <dgm:pt modelId="{D47E7073-A751-4F45-91E4-438F9FFD1C55}">
      <dgm:prSet phldrT="[Text]"/>
      <dgm:spPr/>
      <dgm:t>
        <a:bodyPr/>
        <a:lstStyle/>
        <a:p>
          <a:r>
            <a:rPr lang="de-DE" dirty="0">
              <a:latin typeface="Arial" panose="020B0604020202020204" pitchFamily="34" charset="0"/>
              <a:cs typeface="Arial" panose="020B0604020202020204" pitchFamily="34" charset="0"/>
            </a:rPr>
            <a:t>Can </a:t>
          </a:r>
          <a:r>
            <a:rPr lang="de-DE" dirty="0" err="1">
              <a:latin typeface="Arial" panose="020B0604020202020204" pitchFamily="34" charset="0"/>
              <a:cs typeface="Arial" panose="020B0604020202020204" pitchFamily="34" charset="0"/>
            </a:rPr>
            <a:t>be</a:t>
          </a:r>
          <a:r>
            <a:rPr lang="de-DE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de-DE" dirty="0" err="1">
              <a:latin typeface="Arial" panose="020B0604020202020204" pitchFamily="34" charset="0"/>
              <a:cs typeface="Arial" panose="020B0604020202020204" pitchFamily="34" charset="0"/>
            </a:rPr>
            <a:t>this</a:t>
          </a:r>
          <a:r>
            <a:rPr lang="de-DE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de-DE" dirty="0" err="1">
              <a:latin typeface="Arial" panose="020B0604020202020204" pitchFamily="34" charset="0"/>
              <a:cs typeface="Arial" panose="020B0604020202020204" pitchFamily="34" charset="0"/>
            </a:rPr>
            <a:t>color</a:t>
          </a:r>
          <a:endParaRPr lang="de-DE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F4EFB32-ED7B-418F-B5A1-E32077702795}" type="parTrans" cxnId="{0BC0C8AB-23C9-4807-9432-D09EB999C6AC}">
      <dgm:prSet/>
      <dgm:spPr/>
      <dgm:t>
        <a:bodyPr/>
        <a:lstStyle/>
        <a:p>
          <a:endParaRPr lang="de-DE"/>
        </a:p>
      </dgm:t>
    </dgm:pt>
    <dgm:pt modelId="{FC59388A-59A9-4922-B1B5-3474B2D8C703}" type="sibTrans" cxnId="{0BC0C8AB-23C9-4807-9432-D09EB999C6AC}">
      <dgm:prSet/>
      <dgm:spPr/>
      <dgm:t>
        <a:bodyPr/>
        <a:lstStyle/>
        <a:p>
          <a:endParaRPr lang="de-DE"/>
        </a:p>
      </dgm:t>
    </dgm:pt>
    <dgm:pt modelId="{27AF10EE-7158-401B-AF21-B7097BF5E1D7}">
      <dgm:prSet phldrT="[Text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de-DE" dirty="0" err="1">
              <a:latin typeface="Arial" panose="020B0604020202020204" pitchFamily="34" charset="0"/>
              <a:cs typeface="Arial" panose="020B0604020202020204" pitchFamily="34" charset="0"/>
            </a:rPr>
            <a:t>Or</a:t>
          </a:r>
          <a:r>
            <a:rPr lang="de-DE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de-DE" dirty="0" err="1">
              <a:latin typeface="Arial" panose="020B0604020202020204" pitchFamily="34" charset="0"/>
              <a:cs typeface="Arial" panose="020B0604020202020204" pitchFamily="34" charset="0"/>
            </a:rPr>
            <a:t>this</a:t>
          </a:r>
          <a:r>
            <a:rPr lang="de-DE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de-DE" dirty="0" err="1">
              <a:latin typeface="Arial" panose="020B0604020202020204" pitchFamily="34" charset="0"/>
              <a:cs typeface="Arial" panose="020B0604020202020204" pitchFamily="34" charset="0"/>
            </a:rPr>
            <a:t>color</a:t>
          </a:r>
          <a:endParaRPr lang="de-DE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498A6B8-7E0D-462F-92C1-B0CB74A44399}" type="parTrans" cxnId="{FD427499-96EC-4B9F-AF22-8190C3B5F10A}">
      <dgm:prSet/>
      <dgm:spPr/>
      <dgm:t>
        <a:bodyPr/>
        <a:lstStyle/>
        <a:p>
          <a:endParaRPr lang="de-DE"/>
        </a:p>
      </dgm:t>
    </dgm:pt>
    <dgm:pt modelId="{1972E56E-5AE6-4F67-A8EE-1D90F18EF7B4}" type="sibTrans" cxnId="{FD427499-96EC-4B9F-AF22-8190C3B5F10A}">
      <dgm:prSet/>
      <dgm:spPr/>
      <dgm:t>
        <a:bodyPr/>
        <a:lstStyle/>
        <a:p>
          <a:endParaRPr lang="de-DE"/>
        </a:p>
      </dgm:t>
    </dgm:pt>
    <dgm:pt modelId="{E0500295-2200-479E-A498-1F6B6DF5F2CF}" type="pres">
      <dgm:prSet presAssocID="{9AAC9745-A023-4A9F-9A14-D3359A6F23D4}" presName="Name0" presStyleCnt="0">
        <dgm:presLayoutVars>
          <dgm:dir/>
          <dgm:resizeHandles val="exact"/>
        </dgm:presLayoutVars>
      </dgm:prSet>
      <dgm:spPr/>
    </dgm:pt>
    <dgm:pt modelId="{330B00D8-57BA-495F-A38D-75E56AC55835}" type="pres">
      <dgm:prSet presAssocID="{F8A5A77E-5E38-4A0A-905E-12E68D88F753}" presName="node" presStyleLbl="node1" presStyleIdx="0" presStyleCnt="3">
        <dgm:presLayoutVars>
          <dgm:bulletEnabled val="1"/>
        </dgm:presLayoutVars>
      </dgm:prSet>
      <dgm:spPr/>
    </dgm:pt>
    <dgm:pt modelId="{59057A88-B98B-403D-8A5F-F5BA523F934F}" type="pres">
      <dgm:prSet presAssocID="{091C2C25-3CBA-4940-B7FB-AB592226BB49}" presName="sibTrans" presStyleLbl="sibTrans2D1" presStyleIdx="0" presStyleCnt="2"/>
      <dgm:spPr/>
    </dgm:pt>
    <dgm:pt modelId="{E9B33768-473B-48D1-84F3-39A9912E0861}" type="pres">
      <dgm:prSet presAssocID="{091C2C25-3CBA-4940-B7FB-AB592226BB49}" presName="connectorText" presStyleLbl="sibTrans2D1" presStyleIdx="0" presStyleCnt="2"/>
      <dgm:spPr/>
    </dgm:pt>
    <dgm:pt modelId="{193B3291-97EF-4E02-98ED-6C7C3FFC441A}" type="pres">
      <dgm:prSet presAssocID="{D47E7073-A751-4F45-91E4-438F9FFD1C55}" presName="node" presStyleLbl="node1" presStyleIdx="1" presStyleCnt="3">
        <dgm:presLayoutVars>
          <dgm:bulletEnabled val="1"/>
        </dgm:presLayoutVars>
      </dgm:prSet>
      <dgm:spPr/>
    </dgm:pt>
    <dgm:pt modelId="{AE0623C7-D2DB-4EF7-8255-DB1BCF45DD37}" type="pres">
      <dgm:prSet presAssocID="{FC59388A-59A9-4922-B1B5-3474B2D8C703}" presName="sibTrans" presStyleLbl="sibTrans2D1" presStyleIdx="1" presStyleCnt="2"/>
      <dgm:spPr/>
    </dgm:pt>
    <dgm:pt modelId="{6B4A7E68-1755-4EF6-B258-789E1516494D}" type="pres">
      <dgm:prSet presAssocID="{FC59388A-59A9-4922-B1B5-3474B2D8C703}" presName="connectorText" presStyleLbl="sibTrans2D1" presStyleIdx="1" presStyleCnt="2"/>
      <dgm:spPr/>
    </dgm:pt>
    <dgm:pt modelId="{8423B62E-F57E-492D-AC6A-986A88913639}" type="pres">
      <dgm:prSet presAssocID="{27AF10EE-7158-401B-AF21-B7097BF5E1D7}" presName="node" presStyleLbl="node1" presStyleIdx="2" presStyleCnt="3">
        <dgm:presLayoutVars>
          <dgm:bulletEnabled val="1"/>
        </dgm:presLayoutVars>
      </dgm:prSet>
      <dgm:spPr/>
    </dgm:pt>
  </dgm:ptLst>
  <dgm:cxnLst>
    <dgm:cxn modelId="{1477E742-4E1A-4FD8-9F04-CE2435BA0D95}" type="presOf" srcId="{FC59388A-59A9-4922-B1B5-3474B2D8C703}" destId="{AE0623C7-D2DB-4EF7-8255-DB1BCF45DD37}" srcOrd="0" destOrd="0" presId="urn:microsoft.com/office/officeart/2005/8/layout/process1"/>
    <dgm:cxn modelId="{CFABD569-B255-4A1C-A51C-C716838D9C9E}" type="presOf" srcId="{FC59388A-59A9-4922-B1B5-3474B2D8C703}" destId="{6B4A7E68-1755-4EF6-B258-789E1516494D}" srcOrd="1" destOrd="0" presId="urn:microsoft.com/office/officeart/2005/8/layout/process1"/>
    <dgm:cxn modelId="{6C9A4772-66AF-453B-8D4C-E0B046C291A8}" type="presOf" srcId="{9AAC9745-A023-4A9F-9A14-D3359A6F23D4}" destId="{E0500295-2200-479E-A498-1F6B6DF5F2CF}" srcOrd="0" destOrd="0" presId="urn:microsoft.com/office/officeart/2005/8/layout/process1"/>
    <dgm:cxn modelId="{314F7E75-E753-4F94-91CF-C8F8B0C4A58E}" type="presOf" srcId="{091C2C25-3CBA-4940-B7FB-AB592226BB49}" destId="{E9B33768-473B-48D1-84F3-39A9912E0861}" srcOrd="1" destOrd="0" presId="urn:microsoft.com/office/officeart/2005/8/layout/process1"/>
    <dgm:cxn modelId="{6DE2F58F-5141-4D32-A915-A618A9D6DAE0}" srcId="{9AAC9745-A023-4A9F-9A14-D3359A6F23D4}" destId="{F8A5A77E-5E38-4A0A-905E-12E68D88F753}" srcOrd="0" destOrd="0" parTransId="{4D72DEBF-8B90-4D61-800C-65A622666C36}" sibTransId="{091C2C25-3CBA-4940-B7FB-AB592226BB49}"/>
    <dgm:cxn modelId="{FD427499-96EC-4B9F-AF22-8190C3B5F10A}" srcId="{9AAC9745-A023-4A9F-9A14-D3359A6F23D4}" destId="{27AF10EE-7158-401B-AF21-B7097BF5E1D7}" srcOrd="2" destOrd="0" parTransId="{A498A6B8-7E0D-462F-92C1-B0CB74A44399}" sibTransId="{1972E56E-5AE6-4F67-A8EE-1D90F18EF7B4}"/>
    <dgm:cxn modelId="{E002D4A8-28AF-44A1-ACAC-F7DF5FD2612B}" type="presOf" srcId="{D47E7073-A751-4F45-91E4-438F9FFD1C55}" destId="{193B3291-97EF-4E02-98ED-6C7C3FFC441A}" srcOrd="0" destOrd="0" presId="urn:microsoft.com/office/officeart/2005/8/layout/process1"/>
    <dgm:cxn modelId="{0BC0C8AB-23C9-4807-9432-D09EB999C6AC}" srcId="{9AAC9745-A023-4A9F-9A14-D3359A6F23D4}" destId="{D47E7073-A751-4F45-91E4-438F9FFD1C55}" srcOrd="1" destOrd="0" parTransId="{1F4EFB32-ED7B-418F-B5A1-E32077702795}" sibTransId="{FC59388A-59A9-4922-B1B5-3474B2D8C703}"/>
    <dgm:cxn modelId="{D0D3B4AF-2DB5-4CCB-83FB-31F74D01F421}" type="presOf" srcId="{27AF10EE-7158-401B-AF21-B7097BF5E1D7}" destId="{8423B62E-F57E-492D-AC6A-986A88913639}" srcOrd="0" destOrd="0" presId="urn:microsoft.com/office/officeart/2005/8/layout/process1"/>
    <dgm:cxn modelId="{99F679C7-17E6-481E-A919-E9312874810A}" type="presOf" srcId="{091C2C25-3CBA-4940-B7FB-AB592226BB49}" destId="{59057A88-B98B-403D-8A5F-F5BA523F934F}" srcOrd="0" destOrd="0" presId="urn:microsoft.com/office/officeart/2005/8/layout/process1"/>
    <dgm:cxn modelId="{F58DF8DA-A7C5-492D-9790-0BE52CDFC0CE}" type="presOf" srcId="{F8A5A77E-5E38-4A0A-905E-12E68D88F753}" destId="{330B00D8-57BA-495F-A38D-75E56AC55835}" srcOrd="0" destOrd="0" presId="urn:microsoft.com/office/officeart/2005/8/layout/process1"/>
    <dgm:cxn modelId="{DFD83292-52C3-4945-B196-0AC2C9B8E24D}" type="presParOf" srcId="{E0500295-2200-479E-A498-1F6B6DF5F2CF}" destId="{330B00D8-57BA-495F-A38D-75E56AC55835}" srcOrd="0" destOrd="0" presId="urn:microsoft.com/office/officeart/2005/8/layout/process1"/>
    <dgm:cxn modelId="{9639A873-1586-4E05-8DCC-39637348A80F}" type="presParOf" srcId="{E0500295-2200-479E-A498-1F6B6DF5F2CF}" destId="{59057A88-B98B-403D-8A5F-F5BA523F934F}" srcOrd="1" destOrd="0" presId="urn:microsoft.com/office/officeart/2005/8/layout/process1"/>
    <dgm:cxn modelId="{42A3394F-040E-4A6D-8DD6-859CCC0EAFF8}" type="presParOf" srcId="{59057A88-B98B-403D-8A5F-F5BA523F934F}" destId="{E9B33768-473B-48D1-84F3-39A9912E0861}" srcOrd="0" destOrd="0" presId="urn:microsoft.com/office/officeart/2005/8/layout/process1"/>
    <dgm:cxn modelId="{368F0944-5620-4652-A420-EF832DECB60C}" type="presParOf" srcId="{E0500295-2200-479E-A498-1F6B6DF5F2CF}" destId="{193B3291-97EF-4E02-98ED-6C7C3FFC441A}" srcOrd="2" destOrd="0" presId="urn:microsoft.com/office/officeart/2005/8/layout/process1"/>
    <dgm:cxn modelId="{37E36D9C-FCB0-4F9D-8075-808A34A7E05C}" type="presParOf" srcId="{E0500295-2200-479E-A498-1F6B6DF5F2CF}" destId="{AE0623C7-D2DB-4EF7-8255-DB1BCF45DD37}" srcOrd="3" destOrd="0" presId="urn:microsoft.com/office/officeart/2005/8/layout/process1"/>
    <dgm:cxn modelId="{C3D8D36C-3947-4201-B720-04B630E81562}" type="presParOf" srcId="{AE0623C7-D2DB-4EF7-8255-DB1BCF45DD37}" destId="{6B4A7E68-1755-4EF6-B258-789E1516494D}" srcOrd="0" destOrd="0" presId="urn:microsoft.com/office/officeart/2005/8/layout/process1"/>
    <dgm:cxn modelId="{192A6808-A682-40D2-81B2-9B4C7DDA0176}" type="presParOf" srcId="{E0500295-2200-479E-A498-1F6B6DF5F2CF}" destId="{8423B62E-F57E-492D-AC6A-986A88913639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0B00D8-57BA-495F-A38D-75E56AC55835}">
      <dsp:nvSpPr>
        <dsp:cNvPr id="0" name=""/>
        <dsp:cNvSpPr/>
      </dsp:nvSpPr>
      <dsp:spPr>
        <a:xfrm>
          <a:off x="9242" y="1346949"/>
          <a:ext cx="2762398" cy="1657439"/>
        </a:xfrm>
        <a:prstGeom prst="roundRect">
          <a:avLst>
            <a:gd name="adj" fmla="val 10000"/>
          </a:avLst>
        </a:prstGeom>
        <a:solidFill>
          <a:srgbClr val="156082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4100" kern="1200" dirty="0" err="1">
              <a:latin typeface="Arial" panose="020B0604020202020204" pitchFamily="34" charset="0"/>
              <a:cs typeface="Arial" panose="020B0604020202020204" pitchFamily="34" charset="0"/>
            </a:rPr>
            <a:t>SmartArts</a:t>
          </a:r>
          <a:endParaRPr lang="de-DE" sz="41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7787" y="1395494"/>
        <a:ext cx="2665308" cy="1560349"/>
      </dsp:txXfrm>
    </dsp:sp>
    <dsp:sp modelId="{59057A88-B98B-403D-8A5F-F5BA523F934F}">
      <dsp:nvSpPr>
        <dsp:cNvPr id="0" name=""/>
        <dsp:cNvSpPr/>
      </dsp:nvSpPr>
      <dsp:spPr>
        <a:xfrm>
          <a:off x="3047880" y="1833131"/>
          <a:ext cx="585628" cy="68507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2900" kern="1200"/>
        </a:p>
      </dsp:txBody>
      <dsp:txXfrm>
        <a:off x="3047880" y="1970146"/>
        <a:ext cx="409940" cy="411044"/>
      </dsp:txXfrm>
    </dsp:sp>
    <dsp:sp modelId="{193B3291-97EF-4E02-98ED-6C7C3FFC441A}">
      <dsp:nvSpPr>
        <dsp:cNvPr id="0" name=""/>
        <dsp:cNvSpPr/>
      </dsp:nvSpPr>
      <dsp:spPr>
        <a:xfrm>
          <a:off x="3876600" y="1346949"/>
          <a:ext cx="2762398" cy="16574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4100" kern="1200" dirty="0">
              <a:latin typeface="Arial" panose="020B0604020202020204" pitchFamily="34" charset="0"/>
              <a:cs typeface="Arial" panose="020B0604020202020204" pitchFamily="34" charset="0"/>
            </a:rPr>
            <a:t>Can </a:t>
          </a:r>
          <a:r>
            <a:rPr lang="de-DE" sz="4100" kern="1200" dirty="0" err="1">
              <a:latin typeface="Arial" panose="020B0604020202020204" pitchFamily="34" charset="0"/>
              <a:cs typeface="Arial" panose="020B0604020202020204" pitchFamily="34" charset="0"/>
            </a:rPr>
            <a:t>be</a:t>
          </a:r>
          <a:r>
            <a:rPr lang="de-DE" sz="41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de-DE" sz="4100" kern="1200" dirty="0" err="1">
              <a:latin typeface="Arial" panose="020B0604020202020204" pitchFamily="34" charset="0"/>
              <a:cs typeface="Arial" panose="020B0604020202020204" pitchFamily="34" charset="0"/>
            </a:rPr>
            <a:t>this</a:t>
          </a:r>
          <a:r>
            <a:rPr lang="de-DE" sz="41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de-DE" sz="4100" kern="1200" dirty="0" err="1">
              <a:latin typeface="Arial" panose="020B0604020202020204" pitchFamily="34" charset="0"/>
              <a:cs typeface="Arial" panose="020B0604020202020204" pitchFamily="34" charset="0"/>
            </a:rPr>
            <a:t>color</a:t>
          </a:r>
          <a:endParaRPr lang="de-DE" sz="41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925145" y="1395494"/>
        <a:ext cx="2665308" cy="1560349"/>
      </dsp:txXfrm>
    </dsp:sp>
    <dsp:sp modelId="{AE0623C7-D2DB-4EF7-8255-DB1BCF45DD37}">
      <dsp:nvSpPr>
        <dsp:cNvPr id="0" name=""/>
        <dsp:cNvSpPr/>
      </dsp:nvSpPr>
      <dsp:spPr>
        <a:xfrm>
          <a:off x="6915239" y="1833131"/>
          <a:ext cx="585628" cy="68507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2900" kern="1200"/>
        </a:p>
      </dsp:txBody>
      <dsp:txXfrm>
        <a:off x="6915239" y="1970146"/>
        <a:ext cx="409940" cy="411044"/>
      </dsp:txXfrm>
    </dsp:sp>
    <dsp:sp modelId="{8423B62E-F57E-492D-AC6A-986A88913639}">
      <dsp:nvSpPr>
        <dsp:cNvPr id="0" name=""/>
        <dsp:cNvSpPr/>
      </dsp:nvSpPr>
      <dsp:spPr>
        <a:xfrm>
          <a:off x="7743958" y="1346949"/>
          <a:ext cx="2762398" cy="1657439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4100" kern="1200" dirty="0" err="1">
              <a:latin typeface="Arial" panose="020B0604020202020204" pitchFamily="34" charset="0"/>
              <a:cs typeface="Arial" panose="020B0604020202020204" pitchFamily="34" charset="0"/>
            </a:rPr>
            <a:t>Or</a:t>
          </a:r>
          <a:r>
            <a:rPr lang="de-DE" sz="41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de-DE" sz="4100" kern="1200" dirty="0" err="1">
              <a:latin typeface="Arial" panose="020B0604020202020204" pitchFamily="34" charset="0"/>
              <a:cs typeface="Arial" panose="020B0604020202020204" pitchFamily="34" charset="0"/>
            </a:rPr>
            <a:t>this</a:t>
          </a:r>
          <a:r>
            <a:rPr lang="de-DE" sz="41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de-DE" sz="4100" kern="1200" dirty="0" err="1">
              <a:latin typeface="Arial" panose="020B0604020202020204" pitchFamily="34" charset="0"/>
              <a:cs typeface="Arial" panose="020B0604020202020204" pitchFamily="34" charset="0"/>
            </a:rPr>
            <a:t>color</a:t>
          </a:r>
          <a:endParaRPr lang="de-DE" sz="41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792503" y="1395494"/>
        <a:ext cx="2665308" cy="15603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1362D4-5BD2-42CD-AAEC-057A4DD75570}" type="datetimeFigureOut">
              <a:rPr lang="de-DE" smtClean="0"/>
              <a:t>17.04.2024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400399-995B-41BA-8C22-965C489B436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4060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400399-995B-41BA-8C22-965C489B436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80780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400399-995B-41BA-8C22-965C489B4363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12098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400399-995B-41BA-8C22-965C489B4363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98565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400399-995B-41BA-8C22-965C489B4363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218964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C217FF-2750-AE20-46A4-DC732A71F5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8C2D3EE-784F-19F5-58C3-1901DBE712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F86EF7C-3E17-A2E9-4B77-33A5CF72E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F3F38-D090-47CF-A9C8-00BD170929E2}" type="datetimeFigureOut">
              <a:rPr lang="de-DE" smtClean="0"/>
              <a:t>17.04.2024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7715CF1-5F94-469A-53FB-6BD9627536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9541779-AE19-381B-0241-D98207CCD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02D4-2AC7-49BB-9273-3094C183BB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3947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352621-5E82-2B97-3686-BFDF1102B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4300E511-5543-EBD0-7AA7-B41A159FE2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2ED8BE7-6A4D-2CC2-88FC-5C038A90F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F3F38-D090-47CF-A9C8-00BD170929E2}" type="datetimeFigureOut">
              <a:rPr lang="de-DE" smtClean="0"/>
              <a:t>17.04.2024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836C9E2-8E56-42DF-5281-56D8DA9C5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18E32F2-A6FF-62D7-4F96-6FE16346A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02D4-2AC7-49BB-9273-3094C183BB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8389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A7DA0BDD-9400-0737-4F93-F47B389BCB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90307A30-F1F2-F407-4215-7ECE760EDB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CC703FE-5167-B453-E00C-628C5910A1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F3F38-D090-47CF-A9C8-00BD170929E2}" type="datetimeFigureOut">
              <a:rPr lang="de-DE" smtClean="0"/>
              <a:t>17.04.2024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72A58F0-D17A-8720-C321-5CE3AC942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3E63DD4-13FD-F090-9329-090EA0CC6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02D4-2AC7-49BB-9273-3094C183BB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965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F5141C-E8C4-DDDC-8C00-E68AFAECEA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4586CFF-9CD1-0DBA-7A60-5AACA077E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94A1AE6-E14A-9FD7-EE6B-8DCC97EBC9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F3F38-D090-47CF-A9C8-00BD170929E2}" type="datetimeFigureOut">
              <a:rPr lang="de-DE" smtClean="0"/>
              <a:t>17.04.2024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1B432E6-837F-2012-6EFB-A61B41A90C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2382529-FADA-D9F0-D67A-308BB930C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02D4-2AC7-49BB-9273-3094C183BB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4714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381B69A-5599-94C8-E4FC-2DFD5D80F7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7F6FD71-7E6C-0FB7-3AED-4187BCD90A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9376441-4150-F899-F121-9589DEE7C6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F3F38-D090-47CF-A9C8-00BD170929E2}" type="datetimeFigureOut">
              <a:rPr lang="de-DE" smtClean="0"/>
              <a:t>17.04.2024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25A9FE-0384-04E0-E888-C643C47BE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80BAF6A-5162-EC63-88D9-5D2DE0A89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02D4-2AC7-49BB-9273-3094C183BB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93080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DBD5627-DA9B-91E6-9AD4-1A6ED59F1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20C5133-9431-07BD-25E1-33AB02DC5B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EA97EA8-F27B-659E-3CCC-2B66013791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EC0C2FC-B49E-1CB8-610C-2779DCF21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F3F38-D090-47CF-A9C8-00BD170929E2}" type="datetimeFigureOut">
              <a:rPr lang="de-DE" smtClean="0"/>
              <a:t>17.04.2024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18616FB-55EB-A3FC-4240-81A8D9FF7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12089B2-1530-4D61-9591-D53CCFA53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02D4-2AC7-49BB-9273-3094C183BB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581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F484883-3F2C-F9C5-BD7C-9E70F8C940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91772CE-E4ED-09A8-1A08-94FC092B65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F4A35A5-5F9B-DF5C-5E12-29706C0766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F335238-910D-0515-1105-7B797EA65D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17F45A29-8906-27D7-CB6A-4F30E34F3F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66472A80-53B4-5898-C647-5452A7153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F3F38-D090-47CF-A9C8-00BD170929E2}" type="datetimeFigureOut">
              <a:rPr lang="de-DE" smtClean="0"/>
              <a:t>17.04.2024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CD3C512E-D4BB-94D5-FFF4-103B5B86E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4399E767-F6DE-1953-DB03-DA04F2FC6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02D4-2AC7-49BB-9273-3094C183BB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2014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8F5CEF-8D28-A71C-445A-CC403D3F3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DC17121-4ABD-A4B7-8366-510391305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F3F38-D090-47CF-A9C8-00BD170929E2}" type="datetimeFigureOut">
              <a:rPr lang="de-DE" smtClean="0"/>
              <a:t>17.04.2024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FE67F61-B6E2-73A0-6335-25C0D4A048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9A66EF1-8849-0E42-CF04-73FF9223C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02D4-2AC7-49BB-9273-3094C183BB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9215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15E38779-D7BB-7A1C-764A-E3FF1C89CD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F3F38-D090-47CF-A9C8-00BD170929E2}" type="datetimeFigureOut">
              <a:rPr lang="de-DE" smtClean="0"/>
              <a:t>17.04.2024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5B6B8C5-002A-E518-0FDF-96BEAC1643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E6670A5-C413-0DFA-00FA-38ACDE770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02D4-2AC7-49BB-9273-3094C183BB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7630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7CF0F2F-55C9-2100-02C9-B8D3C2EAF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0BA3B9E-A583-C0B7-2A1F-DC80885105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9EC3F32-E2C4-3FFF-7C2B-432DF21689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B5EBDAF-CFC5-8874-DCB5-79E07CB1C9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F3F38-D090-47CF-A9C8-00BD170929E2}" type="datetimeFigureOut">
              <a:rPr lang="de-DE" smtClean="0"/>
              <a:t>17.04.2024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14770D7-061D-FDC6-8D33-9FD463CC6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CBF3036-9147-D1E2-F40E-10DF868F5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02D4-2AC7-49BB-9273-3094C183BB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33205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7C7E203-1525-2032-0A4F-7E01927C8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1DBA3E4E-72C2-3E68-9F33-D4D421A5D0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F537A5D-34D9-E108-F8A4-51C0D4B261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4437FC3-2F76-5218-B578-3F2E4A8462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F3F38-D090-47CF-A9C8-00BD170929E2}" type="datetimeFigureOut">
              <a:rPr lang="de-DE" smtClean="0"/>
              <a:t>17.04.2024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71803E1-E9F1-D5A9-5075-F21A9F057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55C84DD-F187-0835-CF9A-9EDC6E930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02D4-2AC7-49BB-9273-3094C183BB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3458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9276D678-D9EA-8592-DDFE-25E34611F5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7E32163-099D-8FC5-C482-6E1EE6DC5C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599CE67-5378-1497-C09F-A5A0D1607B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E2F3F38-D090-47CF-A9C8-00BD170929E2}" type="datetimeFigureOut">
              <a:rPr lang="de-DE" smtClean="0"/>
              <a:t>17.04.2024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4EC2ABF-79E6-0371-4DA1-C6E637FBD5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04C93B0-3A65-C398-312F-3AB42E3A92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1F702D4-2AC7-49BB-9273-3094C183BB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60303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A4C56FD-F590-E58A-4D85-67F1952A7E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6273"/>
            <a:ext cx="9144000" cy="2412289"/>
          </a:xfrm>
          <a:solidFill>
            <a:schemeClr val="bg1">
              <a:lumMod val="85000"/>
              <a:alpha val="67000"/>
            </a:schemeClr>
          </a:solidFill>
        </p:spPr>
        <p:txBody>
          <a:bodyPr/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Title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05E776F-6D0D-9718-7A46-7AD69643C5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30637"/>
            <a:ext cx="9144000" cy="1655762"/>
          </a:xfrm>
          <a:solidFill>
            <a:schemeClr val="bg1">
              <a:lumMod val="85000"/>
              <a:alpha val="67000"/>
            </a:schemeClr>
          </a:solidFill>
        </p:spPr>
        <p:txBody>
          <a:bodyPr>
            <a:norm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Name – Institution – Chosen Track /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Subtopic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</a:rPr>
              <a:t>As </a:t>
            </a:r>
            <a:r>
              <a:rPr lang="de-DE" sz="1800" dirty="0" err="1">
                <a:latin typeface="Arial" panose="020B0604020202020204" pitchFamily="34" charset="0"/>
                <a:cs typeface="Arial" panose="020B0604020202020204" pitchFamily="34" charset="0"/>
              </a:rPr>
              <a:t>part</a:t>
            </a:r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800" dirty="0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800" dirty="0" err="1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800" dirty="0" err="1">
                <a:latin typeface="Arial" panose="020B0604020202020204" pitchFamily="34" charset="0"/>
                <a:cs typeface="Arial" panose="020B0604020202020204" pitchFamily="34" charset="0"/>
              </a:rPr>
              <a:t>conference</a:t>
            </a:r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</a:rPr>
              <a:t> “</a:t>
            </a:r>
            <a:r>
              <a:rPr lang="de-DE" sz="1800" dirty="0" err="1">
                <a:latin typeface="Arial" panose="020B0604020202020204" pitchFamily="34" charset="0"/>
                <a:cs typeface="Arial" panose="020B0604020202020204" pitchFamily="34" charset="0"/>
              </a:rPr>
              <a:t>journey</a:t>
            </a:r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800" dirty="0" err="1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800" dirty="0" err="1">
                <a:latin typeface="Arial" panose="020B0604020202020204" pitchFamily="34" charset="0"/>
                <a:cs typeface="Arial" panose="020B0604020202020204" pitchFamily="34" charset="0"/>
              </a:rPr>
              <a:t>sustainability</a:t>
            </a:r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</a:rPr>
              <a:t>“ , September 2024</a:t>
            </a:r>
          </a:p>
          <a:p>
            <a:endParaRPr lang="de-DE" dirty="0"/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90735C52-BBAB-51FF-F3FC-AF5E3C6CCE72}"/>
              </a:ext>
            </a:extLst>
          </p:cNvPr>
          <p:cNvGrpSpPr/>
          <p:nvPr/>
        </p:nvGrpSpPr>
        <p:grpSpPr>
          <a:xfrm>
            <a:off x="210910" y="5070021"/>
            <a:ext cx="1910443" cy="1592036"/>
            <a:chOff x="212271" y="5021036"/>
            <a:chExt cx="2024743" cy="1722664"/>
          </a:xfrm>
        </p:grpSpPr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42924199-70A7-0E7C-5060-7A10C8A0E07B}"/>
                </a:ext>
              </a:extLst>
            </p:cNvPr>
            <p:cNvSpPr/>
            <p:nvPr/>
          </p:nvSpPr>
          <p:spPr>
            <a:xfrm>
              <a:off x="212271" y="5021036"/>
              <a:ext cx="2024743" cy="17226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e-DE"/>
            </a:p>
          </p:txBody>
        </p:sp>
        <p:pic>
          <p:nvPicPr>
            <p:cNvPr id="7" name="Grafik 6" descr="Ein Bild, das Text, Schrift, Screenshot, Grafiken enthält.&#10;&#10;Automatisch generierte Beschreibung">
              <a:extLst>
                <a:ext uri="{FF2B5EF4-FFF2-40B4-BE49-F238E27FC236}">
                  <a16:creationId xmlns:a16="http://schemas.microsoft.com/office/drawing/2014/main" id="{A626A389-2B41-66F4-9598-495E0C19FD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386" y="5117689"/>
              <a:ext cx="1783625" cy="14916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71639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63000" b="-16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A4C56FD-F590-E58A-4D85-67F1952A7E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6273"/>
            <a:ext cx="9144000" cy="2412289"/>
          </a:xfrm>
          <a:solidFill>
            <a:srgbClr val="8AAFC0">
              <a:alpha val="60000"/>
            </a:srgbClr>
          </a:solidFill>
        </p:spPr>
        <p:txBody>
          <a:bodyPr/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Title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05E776F-6D0D-9718-7A46-7AD69643C5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30637"/>
            <a:ext cx="9144000" cy="1655762"/>
          </a:xfrm>
          <a:solidFill>
            <a:srgbClr val="8AAFC0">
              <a:alpha val="60000"/>
            </a:srgbClr>
          </a:solidFill>
        </p:spPr>
        <p:txBody>
          <a:bodyPr>
            <a:norm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Name – Institution – Chosen Track /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Subtopic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</a:rPr>
              <a:t>As </a:t>
            </a:r>
            <a:r>
              <a:rPr lang="de-DE" sz="1800" dirty="0" err="1">
                <a:latin typeface="Arial" panose="020B0604020202020204" pitchFamily="34" charset="0"/>
                <a:cs typeface="Arial" panose="020B0604020202020204" pitchFamily="34" charset="0"/>
              </a:rPr>
              <a:t>part</a:t>
            </a:r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800" dirty="0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800" dirty="0" err="1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800" dirty="0" err="1">
                <a:latin typeface="Arial" panose="020B0604020202020204" pitchFamily="34" charset="0"/>
                <a:cs typeface="Arial" panose="020B0604020202020204" pitchFamily="34" charset="0"/>
              </a:rPr>
              <a:t>conference</a:t>
            </a:r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</a:rPr>
              <a:t> “</a:t>
            </a:r>
            <a:r>
              <a:rPr lang="de-DE" sz="1800" dirty="0" err="1">
                <a:latin typeface="Arial" panose="020B0604020202020204" pitchFamily="34" charset="0"/>
                <a:cs typeface="Arial" panose="020B0604020202020204" pitchFamily="34" charset="0"/>
              </a:rPr>
              <a:t>journey</a:t>
            </a:r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800" dirty="0" err="1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800" dirty="0" err="1">
                <a:latin typeface="Arial" panose="020B0604020202020204" pitchFamily="34" charset="0"/>
                <a:cs typeface="Arial" panose="020B0604020202020204" pitchFamily="34" charset="0"/>
              </a:rPr>
              <a:t>sustainability</a:t>
            </a:r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</a:rPr>
              <a:t>“, September 2024</a:t>
            </a:r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90735C52-BBAB-51FF-F3FC-AF5E3C6CCE72}"/>
              </a:ext>
            </a:extLst>
          </p:cNvPr>
          <p:cNvGrpSpPr/>
          <p:nvPr/>
        </p:nvGrpSpPr>
        <p:grpSpPr>
          <a:xfrm>
            <a:off x="168728" y="5119007"/>
            <a:ext cx="1910443" cy="1592036"/>
            <a:chOff x="212271" y="5021036"/>
            <a:chExt cx="2024743" cy="1722664"/>
          </a:xfrm>
        </p:grpSpPr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42924199-70A7-0E7C-5060-7A10C8A0E07B}"/>
                </a:ext>
              </a:extLst>
            </p:cNvPr>
            <p:cNvSpPr/>
            <p:nvPr/>
          </p:nvSpPr>
          <p:spPr>
            <a:xfrm>
              <a:off x="212271" y="5021036"/>
              <a:ext cx="2024743" cy="17226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e-DE"/>
            </a:p>
          </p:txBody>
        </p:sp>
        <p:pic>
          <p:nvPicPr>
            <p:cNvPr id="7" name="Grafik 6" descr="Ein Bild, das Text, Schrift, Screenshot, Grafiken enthält.&#10;&#10;Automatisch generierte Beschreibung">
              <a:extLst>
                <a:ext uri="{FF2B5EF4-FFF2-40B4-BE49-F238E27FC236}">
                  <a16:creationId xmlns:a16="http://schemas.microsoft.com/office/drawing/2014/main" id="{A626A389-2B41-66F4-9598-495E0C19FD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386" y="5117689"/>
              <a:ext cx="1783625" cy="14916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366589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13804C-D4BE-1E5E-2274-74D63D417A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</a:p>
        </p:txBody>
      </p:sp>
      <p:pic>
        <p:nvPicPr>
          <p:cNvPr id="5" name="Inhaltsplatzhalter 4" descr="Ein Bild, das Baum, Zug, draußen, Gras enthält.&#10;&#10;Automatisch generierte Beschreibung">
            <a:extLst>
              <a:ext uri="{FF2B5EF4-FFF2-40B4-BE49-F238E27FC236}">
                <a16:creationId xmlns:a16="http://schemas.microsoft.com/office/drawing/2014/main" id="{36B5A8FC-A260-6245-7157-EBA3C86479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501" y="0"/>
            <a:ext cx="2857499" cy="6858000"/>
          </a:xfrm>
        </p:spPr>
      </p:pic>
      <p:pic>
        <p:nvPicPr>
          <p:cNvPr id="6" name="Grafik 5" descr="Ein Bild, das Text, Schrift, Screenshot, Grafiken enthält.&#10;&#10;Automatisch generierte Beschreibung">
            <a:extLst>
              <a:ext uri="{FF2B5EF4-FFF2-40B4-BE49-F238E27FC236}">
                <a16:creationId xmlns:a16="http://schemas.microsoft.com/office/drawing/2014/main" id="{EDC516FE-E4B6-30F9-6D4B-980D2C79A9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13" y="5954751"/>
            <a:ext cx="950109" cy="794602"/>
          </a:xfrm>
          <a:prstGeom prst="rect">
            <a:avLst/>
          </a:prstGeom>
        </p:spPr>
      </p:pic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34ADEE9-9793-2EC5-AE57-59D782962828}"/>
              </a:ext>
            </a:extLst>
          </p:cNvPr>
          <p:cNvSpPr txBox="1">
            <a:spLocks/>
          </p:cNvSpPr>
          <p:nvPr/>
        </p:nvSpPr>
        <p:spPr>
          <a:xfrm>
            <a:off x="838200" y="1690688"/>
            <a:ext cx="8149683" cy="3918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Main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part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6645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2FD73F28-A739-51EC-6F61-2842377A080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7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1029D463-6D5F-1FD4-859D-54A3CF5289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122362"/>
            <a:ext cx="9144000" cy="290051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Section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972754B-F95E-8022-996A-67933D9170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0" y="4159404"/>
            <a:ext cx="9144000" cy="1098395"/>
          </a:xfr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en-US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27654389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1029D463-6D5F-1FD4-859D-54A3CF5289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1" y="5074024"/>
            <a:ext cx="10109199" cy="59803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Section V.2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972754B-F95E-8022-996A-67933D9170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2001" y="5672059"/>
            <a:ext cx="10109199" cy="54776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Subtitle</a:t>
            </a:r>
          </a:p>
        </p:txBody>
      </p:sp>
      <p:pic>
        <p:nvPicPr>
          <p:cNvPr id="8" name="Grafik 7" descr="Ein Bild, das Wolke, Himmel, Wolkenkratzer, Gebäude enthält.&#10;&#10;Automatisch generierte Beschreibung">
            <a:extLst>
              <a:ext uri="{FF2B5EF4-FFF2-40B4-BE49-F238E27FC236}">
                <a16:creationId xmlns:a16="http://schemas.microsoft.com/office/drawing/2014/main" id="{2FD73F28-A739-51EC-6F61-2842377A080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218"/>
          <a:stretch/>
        </p:blipFill>
        <p:spPr>
          <a:xfrm>
            <a:off x="20" y="-39"/>
            <a:ext cx="12191980" cy="4172740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667AA61-5C27-F30F-D229-06CBE5709F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1" y="4811517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39268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E2FA44C6-BCBF-87DC-7963-0D95DB1F17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This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a normal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slide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Inhaltsplatzhalter 5">
            <a:extLst>
              <a:ext uri="{FF2B5EF4-FFF2-40B4-BE49-F238E27FC236}">
                <a16:creationId xmlns:a16="http://schemas.microsoft.com/office/drawing/2014/main" id="{E1E8FDEF-6A7E-1F65-85B3-80E509547C0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56109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Grafik 6" descr="Ein Bild, das Text, Schrift, Screenshot, Grafiken enthält.&#10;&#10;Automatisch generierte Beschreibung">
            <a:extLst>
              <a:ext uri="{FF2B5EF4-FFF2-40B4-BE49-F238E27FC236}">
                <a16:creationId xmlns:a16="http://schemas.microsoft.com/office/drawing/2014/main" id="{550A611F-A696-C7EE-7D09-0051494554C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3162" y="133814"/>
            <a:ext cx="950109" cy="794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0348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6A0822-CF0D-9DAC-D802-260BDB58F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283498" cy="1325563"/>
          </a:xfrm>
        </p:spPr>
        <p:txBody>
          <a:bodyPr>
            <a:normAutofit/>
          </a:bodyPr>
          <a:lstStyle/>
          <a:p>
            <a:r>
              <a:rPr lang="de-DE" sz="4000" dirty="0">
                <a:latin typeface="Arial" panose="020B0604020202020204" pitchFamily="34" charset="0"/>
                <a:cs typeface="Arial" panose="020B0604020202020204" pitchFamily="34" charset="0"/>
              </a:rPr>
              <a:t>This </a:t>
            </a:r>
            <a:r>
              <a:rPr lang="de-DE" sz="4000" dirty="0" err="1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de-DE" sz="4000" dirty="0">
                <a:latin typeface="Arial" panose="020B0604020202020204" pitchFamily="34" charset="0"/>
                <a:cs typeface="Arial" panose="020B0604020202020204" pitchFamily="34" charset="0"/>
              </a:rPr>
              <a:t> also a normal </a:t>
            </a:r>
            <a:r>
              <a:rPr lang="de-DE" sz="4000" dirty="0" err="1">
                <a:latin typeface="Arial" panose="020B0604020202020204" pitchFamily="34" charset="0"/>
                <a:cs typeface="Arial" panose="020B0604020202020204" pitchFamily="34" charset="0"/>
              </a:rPr>
              <a:t>slide</a:t>
            </a:r>
            <a:endParaRPr lang="de-DE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0A775B8-8216-7586-7B23-C7A437D5F1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8149683" cy="4351338"/>
          </a:xfrm>
        </p:spPr>
        <p:txBody>
          <a:bodyPr/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With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bullet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examples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listing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things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ABCDE</a:t>
            </a:r>
          </a:p>
        </p:txBody>
      </p:sp>
      <p:pic>
        <p:nvPicPr>
          <p:cNvPr id="5" name="Grafik 4" descr="Ein Bild, das Baum, draußen, Pflanze, Luftbild enthält.&#10;&#10;Automatisch generierte Beschreibung">
            <a:extLst>
              <a:ext uri="{FF2B5EF4-FFF2-40B4-BE49-F238E27FC236}">
                <a16:creationId xmlns:a16="http://schemas.microsoft.com/office/drawing/2014/main" id="{3333FB39-FEB5-E3A7-2902-7A8B14B1BC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500" y="0"/>
            <a:ext cx="2857500" cy="6858000"/>
          </a:xfrm>
          <a:prstGeom prst="rect">
            <a:avLst/>
          </a:prstGeom>
        </p:spPr>
      </p:pic>
      <p:pic>
        <p:nvPicPr>
          <p:cNvPr id="6" name="Grafik 5" descr="Ein Bild, das Text, Schrift, Screenshot, Grafiken enthält.&#10;&#10;Automatisch generierte Beschreibung">
            <a:extLst>
              <a:ext uri="{FF2B5EF4-FFF2-40B4-BE49-F238E27FC236}">
                <a16:creationId xmlns:a16="http://schemas.microsoft.com/office/drawing/2014/main" id="{75B71F05-68C3-930A-F26B-B9FE8653AD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13" y="5954751"/>
            <a:ext cx="950109" cy="794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0285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6A0822-CF0D-9DAC-D802-260BDB58F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3331" y="365125"/>
            <a:ext cx="8149683" cy="1325563"/>
          </a:xfrm>
        </p:spPr>
        <p:txBody>
          <a:bodyPr/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This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another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slide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0A775B8-8216-7586-7B23-C7A437D5F1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03331" y="1825625"/>
            <a:ext cx="8149683" cy="4351338"/>
          </a:xfrm>
        </p:spPr>
        <p:txBody>
          <a:bodyPr/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With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bullet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examples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listing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things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ABCDE</a:t>
            </a:r>
          </a:p>
        </p:txBody>
      </p:sp>
      <p:pic>
        <p:nvPicPr>
          <p:cNvPr id="5" name="Grafik 4" descr="Ein Bild, das Baum, draußen, Pflanze, Luftbild enthält.&#10;&#10;Automatisch generierte Beschreibung">
            <a:extLst>
              <a:ext uri="{FF2B5EF4-FFF2-40B4-BE49-F238E27FC236}">
                <a16:creationId xmlns:a16="http://schemas.microsoft.com/office/drawing/2014/main" id="{3333FB39-FEB5-E3A7-2902-7A8B14B1BC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857500" cy="6858000"/>
          </a:xfrm>
          <a:prstGeom prst="rect">
            <a:avLst/>
          </a:prstGeom>
        </p:spPr>
      </p:pic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90735C52-BBAB-51FF-F3FC-AF5E3C6CCE72}"/>
              </a:ext>
            </a:extLst>
          </p:cNvPr>
          <p:cNvGrpSpPr/>
          <p:nvPr/>
        </p:nvGrpSpPr>
        <p:grpSpPr>
          <a:xfrm>
            <a:off x="149679" y="5791199"/>
            <a:ext cx="1279072" cy="976993"/>
            <a:chOff x="212271" y="5021036"/>
            <a:chExt cx="2024743" cy="1722664"/>
          </a:xfrm>
        </p:grpSpPr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42924199-70A7-0E7C-5060-7A10C8A0E07B}"/>
                </a:ext>
              </a:extLst>
            </p:cNvPr>
            <p:cNvSpPr/>
            <p:nvPr/>
          </p:nvSpPr>
          <p:spPr>
            <a:xfrm>
              <a:off x="212271" y="5021036"/>
              <a:ext cx="2024743" cy="17226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e-DE"/>
            </a:p>
          </p:txBody>
        </p:sp>
        <p:pic>
          <p:nvPicPr>
            <p:cNvPr id="8" name="Grafik 7" descr="Ein Bild, das Text, Schrift, Screenshot, Grafiken enthält.&#10;&#10;Automatisch generierte Beschreibung">
              <a:extLst>
                <a:ext uri="{FF2B5EF4-FFF2-40B4-BE49-F238E27FC236}">
                  <a16:creationId xmlns:a16="http://schemas.microsoft.com/office/drawing/2014/main" id="{A626A389-2B41-66F4-9598-495E0C19FDC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386" y="5117689"/>
              <a:ext cx="1783625" cy="14916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69659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Baum, Zug, draußen, Gras enthält.&#10;&#10;Automatisch generierte Beschreibung">
            <a:extLst>
              <a:ext uri="{FF2B5EF4-FFF2-40B4-BE49-F238E27FC236}">
                <a16:creationId xmlns:a16="http://schemas.microsoft.com/office/drawing/2014/main" id="{A2230408-0C50-496E-D371-30DF808411A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95" b="30724"/>
          <a:stretch/>
        </p:blipFill>
        <p:spPr>
          <a:xfrm>
            <a:off x="20" y="1"/>
            <a:ext cx="12191980" cy="6858000"/>
          </a:xfrm>
          <a:prstGeom prst="rect">
            <a:avLst/>
          </a:prstGeom>
        </p:spPr>
      </p:pic>
      <p:sp>
        <p:nvSpPr>
          <p:cNvPr id="3" name="Titel 3">
            <a:extLst>
              <a:ext uri="{FF2B5EF4-FFF2-40B4-BE49-F238E27FC236}">
                <a16:creationId xmlns:a16="http://schemas.microsoft.com/office/drawing/2014/main" id="{256B692B-FAA5-C8A8-53B4-E92D37B7F0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de-DE" sz="4000" dirty="0" err="1">
                <a:latin typeface="Arial" panose="020B0604020202020204" pitchFamily="34" charset="0"/>
                <a:cs typeface="Arial" panose="020B0604020202020204" pitchFamily="34" charset="0"/>
              </a:rPr>
              <a:t>Ending</a:t>
            </a:r>
            <a:r>
              <a:rPr lang="de-DE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4000" dirty="0" err="1">
                <a:latin typeface="Arial" panose="020B0604020202020204" pitchFamily="34" charset="0"/>
                <a:cs typeface="Arial" panose="020B0604020202020204" pitchFamily="34" charset="0"/>
              </a:rPr>
              <a:t>slide</a:t>
            </a:r>
            <a:r>
              <a:rPr lang="de-DE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4000" dirty="0" err="1"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DE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4000" dirty="0" err="1">
                <a:latin typeface="Arial" panose="020B0604020202020204" pitchFamily="34" charset="0"/>
                <a:cs typeface="Arial" panose="020B0604020202020204" pitchFamily="34" charset="0"/>
              </a:rPr>
              <a:t>questions</a:t>
            </a:r>
            <a:r>
              <a:rPr lang="de-DE" sz="40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de-DE" sz="4000" dirty="0" err="1">
                <a:latin typeface="Arial" panose="020B0604020202020204" pitchFamily="34" charset="0"/>
                <a:cs typeface="Arial" panose="020B0604020202020204" pitchFamily="34" charset="0"/>
              </a:rPr>
              <a:t>info</a:t>
            </a:r>
            <a:endParaRPr lang="de-DE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5FE511A0-98DA-8E3B-F587-6E9E065E2292}"/>
              </a:ext>
            </a:extLst>
          </p:cNvPr>
          <p:cNvSpPr/>
          <p:nvPr/>
        </p:nvSpPr>
        <p:spPr>
          <a:xfrm>
            <a:off x="838200" y="2055812"/>
            <a:ext cx="4460488" cy="4427034"/>
          </a:xfrm>
          <a:prstGeom prst="roundRect">
            <a:avLst/>
          </a:prstGeom>
          <a:solidFill>
            <a:srgbClr val="15608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Put a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picture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links/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contact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info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here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8A222266-7236-9CA7-F40A-47AC31BEA3B7}"/>
              </a:ext>
            </a:extLst>
          </p:cNvPr>
          <p:cNvSpPr/>
          <p:nvPr/>
        </p:nvSpPr>
        <p:spPr>
          <a:xfrm>
            <a:off x="6592230" y="2055812"/>
            <a:ext cx="4460488" cy="4427034"/>
          </a:xfrm>
          <a:prstGeom prst="roundRect">
            <a:avLst/>
          </a:prstGeom>
          <a:solidFill>
            <a:srgbClr val="15608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this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de-DE">
                <a:latin typeface="Arial" panose="020B0604020202020204" pitchFamily="34" charset="0"/>
                <a:cs typeface="Arial" panose="020B0604020202020204" pitchFamily="34" charset="0"/>
              </a:rPr>
              <a:t> a space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logos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sponsors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a QR-Code!</a:t>
            </a: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90735C52-BBAB-51FF-F3FC-AF5E3C6CCE72}"/>
              </a:ext>
            </a:extLst>
          </p:cNvPr>
          <p:cNvGrpSpPr/>
          <p:nvPr/>
        </p:nvGrpSpPr>
        <p:grpSpPr>
          <a:xfrm>
            <a:off x="10179503" y="136246"/>
            <a:ext cx="1910443" cy="1592036"/>
            <a:chOff x="212271" y="5021036"/>
            <a:chExt cx="2024743" cy="1722664"/>
          </a:xfrm>
          <a:solidFill>
            <a:schemeClr val="tx1"/>
          </a:solidFill>
        </p:grpSpPr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42924199-70A7-0E7C-5060-7A10C8A0E07B}"/>
                </a:ext>
              </a:extLst>
            </p:cNvPr>
            <p:cNvSpPr/>
            <p:nvPr/>
          </p:nvSpPr>
          <p:spPr>
            <a:xfrm>
              <a:off x="212271" y="5021036"/>
              <a:ext cx="2024743" cy="17226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e-DE"/>
            </a:p>
          </p:txBody>
        </p:sp>
        <p:pic>
          <p:nvPicPr>
            <p:cNvPr id="7" name="Grafik 6" descr="Ein Bild, das Text, Schrift, Screenshot, Grafiken enthält.&#10;&#10;Automatisch generierte Beschreibung">
              <a:extLst>
                <a:ext uri="{FF2B5EF4-FFF2-40B4-BE49-F238E27FC236}">
                  <a16:creationId xmlns:a16="http://schemas.microsoft.com/office/drawing/2014/main" id="{A626A389-2B41-66F4-9598-495E0C19FDC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386" y="5117689"/>
              <a:ext cx="1783625" cy="1491694"/>
            </a:xfrm>
            <a:prstGeom prst="rect">
              <a:avLst/>
            </a:prstGeom>
            <a:grp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7125537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EBC1069E7C4B844A5549BD475087061" ma:contentTypeVersion="15" ma:contentTypeDescription="Create a new document." ma:contentTypeScope="" ma:versionID="bcfbf4b62d60bc0c2b91f0639ab2330c">
  <xsd:schema xmlns:xsd="http://www.w3.org/2001/XMLSchema" xmlns:xs="http://www.w3.org/2001/XMLSchema" xmlns:p="http://schemas.microsoft.com/office/2006/metadata/properties" xmlns:ns2="ca4f4de6-b9a7-4b39-af46-3f10305a0015" xmlns:ns3="dea3286b-0088-4329-9b51-8342118a9234" targetNamespace="http://schemas.microsoft.com/office/2006/metadata/properties" ma:root="true" ma:fieldsID="485a7f0131f5ca865e93d75746c592a1" ns2:_="" ns3:_="">
    <xsd:import namespace="ca4f4de6-b9a7-4b39-af46-3f10305a0015"/>
    <xsd:import namespace="dea3286b-0088-4329-9b51-8342118a923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Institution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a4f4de6-b9a7-4b39-af46-3f10305a001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Institution" ma:index="11" nillable="true" ma:displayName="Institution" ma:format="Dropdown" ma:internalName="Institution">
      <xsd:simpleType>
        <xsd:restriction base="dms:Text">
          <xsd:maxLength value="255"/>
        </xsd:restriction>
      </xsd:simpleType>
    </xsd:element>
    <xsd:element name="MediaServiceSearchProperties" ma:index="1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d68728da-777f-4d0f-98c5-7f08e966dc0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ea3286b-0088-4329-9b51-8342118a9234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hidden="true" ma:list="{8f08e300-fa36-403d-8c1d-3b4ff086113c}" ma:internalName="TaxCatchAll" ma:showField="CatchAllData" ma:web="dea3286b-0088-4329-9b51-8342118a923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ea3286b-0088-4329-9b51-8342118a9234" xsi:nil="true"/>
    <lcf76f155ced4ddcb4097134ff3c332f xmlns="ca4f4de6-b9a7-4b39-af46-3f10305a0015">
      <Terms xmlns="http://schemas.microsoft.com/office/infopath/2007/PartnerControls"/>
    </lcf76f155ced4ddcb4097134ff3c332f>
    <Institution xmlns="ca4f4de6-b9a7-4b39-af46-3f10305a001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BB8DBE6-FA58-4009-9348-7846090BFC7C}"/>
</file>

<file path=customXml/itemProps2.xml><?xml version="1.0" encoding="utf-8"?>
<ds:datastoreItem xmlns:ds="http://schemas.openxmlformats.org/officeDocument/2006/customXml" ds:itemID="{4D087245-1C0D-487F-AF4B-2CE1FAF11708}">
  <ds:schemaRefs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purl.org/dc/dcmitype/"/>
    <ds:schemaRef ds:uri="http://www.w3.org/XML/1998/namespace"/>
    <ds:schemaRef ds:uri="dea3286b-0088-4329-9b51-8342118a9234"/>
    <ds:schemaRef ds:uri="http://schemas.microsoft.com/office/infopath/2007/PartnerControls"/>
    <ds:schemaRef ds:uri="ca4f4de6-b9a7-4b39-af46-3f10305a0015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9CF00835-7833-431D-9465-E5EE54A9914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</Words>
  <Application>Microsoft Office PowerPoint</Application>
  <PresentationFormat>Breitbild</PresentationFormat>
  <Paragraphs>39</Paragraphs>
  <Slides>9</Slides>
  <Notes>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3" baseType="lpstr">
      <vt:lpstr>Aptos</vt:lpstr>
      <vt:lpstr>Aptos Display</vt:lpstr>
      <vt:lpstr>Arial</vt:lpstr>
      <vt:lpstr>Office</vt:lpstr>
      <vt:lpstr>Title of your presentation</vt:lpstr>
      <vt:lpstr>Title of your presentation</vt:lpstr>
      <vt:lpstr>Contents</vt:lpstr>
      <vt:lpstr>Section</vt:lpstr>
      <vt:lpstr>Section V.2</vt:lpstr>
      <vt:lpstr>This is a normal slide</vt:lpstr>
      <vt:lpstr>This is also a normal slide</vt:lpstr>
      <vt:lpstr>This is another slide</vt:lpstr>
      <vt:lpstr>Ending slide for questions and info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Titel des Vortrags</dc:title>
  <dc:creator>Rieke Davids</dc:creator>
  <cp:lastModifiedBy>Rieke Davids</cp:lastModifiedBy>
  <cp:revision>1</cp:revision>
  <dcterms:created xsi:type="dcterms:W3CDTF">2024-04-10T11:34:10Z</dcterms:created>
  <dcterms:modified xsi:type="dcterms:W3CDTF">2024-04-17T10:44:10Z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0x0101003EBC1069E7C4B844A5549BD475087061</vt:lpwstr>
  </property>
  <property fmtid="{D5CDD505-2E9C-101B-9397-08002B2CF9AE}" pid="3" name="MediaServiceImageTags">
    <vt:lpwstr/>
  </property>
</Properties>
</file>